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403979" y="873124"/>
            <a:ext cx="1306660" cy="1500118"/>
            <a:chOff x="3382624" y="313995"/>
            <a:chExt cx="2475276" cy="284175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5242859" y="324947"/>
              <a:ext cx="464998" cy="310523"/>
              <a:chOff x="5242859" y="2668427"/>
              <a:chExt cx="464998" cy="310523"/>
            </a:xfrm>
          </p:grpSpPr>
          <p:sp>
            <p:nvSpPr>
              <p:cNvPr id="19" name="四角形: 上の 2 つの角を丸める 18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21" name="四角形: 上の 2 つの角を丸める 20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上の 2 つの角を丸める 21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上の 2 つの角を丸める 22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上の 2 つの角を丸める 23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上の 2 つの角を丸める 24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上の 2 つの角を丸める 25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上の 2 つの角を丸める 26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 rot="19373922">
              <a:off x="3429217" y="564263"/>
              <a:ext cx="464998" cy="310523"/>
              <a:chOff x="5242859" y="2668427"/>
              <a:chExt cx="464998" cy="310523"/>
            </a:xfrm>
          </p:grpSpPr>
          <p:sp>
            <p:nvSpPr>
              <p:cNvPr id="10" name="四角形: 上の 2 つの角を丸める 9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" name="グループ化 10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12" name="四角形: 上の 2 つの角を丸める 11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四角形: 上の 2 つの角を丸める 12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四角形: 上の 2 つの角を丸める 13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四角形: 上の 2 つの角を丸める 14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上の 2 つの角を丸める 15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上の 2 つの角を丸める 16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上の 2 つの角を丸める 17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/>
            <p:cNvSpPr/>
            <p:nvPr/>
          </p:nvSpPr>
          <p:spPr bwMode="auto">
            <a:xfrm>
              <a:off x="3382624" y="313995"/>
              <a:ext cx="2475276" cy="2841755"/>
            </a:xfrm>
            <a:custGeom>
              <a:avLst/>
              <a:gdLst>
                <a:gd name="connsiteX0" fmla="*/ 851996 w 2475276"/>
                <a:gd name="connsiteY0" fmla="*/ 76200 h 2841755"/>
                <a:gd name="connsiteX1" fmla="*/ 828702 w 2475276"/>
                <a:gd name="connsiteY1" fmla="*/ 99494 h 2841755"/>
                <a:gd name="connsiteX2" fmla="*/ 828702 w 2475276"/>
                <a:gd name="connsiteY2" fmla="*/ 264366 h 2841755"/>
                <a:gd name="connsiteX3" fmla="*/ 851996 w 2475276"/>
                <a:gd name="connsiteY3" fmla="*/ 287660 h 2841755"/>
                <a:gd name="connsiteX4" fmla="*/ 1623282 w 2475276"/>
                <a:gd name="connsiteY4" fmla="*/ 287660 h 2841755"/>
                <a:gd name="connsiteX5" fmla="*/ 1646576 w 2475276"/>
                <a:gd name="connsiteY5" fmla="*/ 264366 h 2841755"/>
                <a:gd name="connsiteX6" fmla="*/ 1646576 w 2475276"/>
                <a:gd name="connsiteY6" fmla="*/ 99494 h 2841755"/>
                <a:gd name="connsiteX7" fmla="*/ 1623282 w 2475276"/>
                <a:gd name="connsiteY7" fmla="*/ 76200 h 2841755"/>
                <a:gd name="connsiteX8" fmla="*/ 786082 w 2475276"/>
                <a:gd name="connsiteY8" fmla="*/ 0 h 2841755"/>
                <a:gd name="connsiteX9" fmla="*/ 1689196 w 2475276"/>
                <a:gd name="connsiteY9" fmla="*/ 0 h 2841755"/>
                <a:gd name="connsiteX10" fmla="*/ 1798976 w 2475276"/>
                <a:gd name="connsiteY10" fmla="*/ 109780 h 2841755"/>
                <a:gd name="connsiteX11" fmla="*/ 1798976 w 2475276"/>
                <a:gd name="connsiteY11" fmla="*/ 287660 h 2841755"/>
                <a:gd name="connsiteX12" fmla="*/ 2294664 w 2475276"/>
                <a:gd name="connsiteY12" fmla="*/ 287660 h 2841755"/>
                <a:gd name="connsiteX13" fmla="*/ 2475275 w 2475276"/>
                <a:gd name="connsiteY13" fmla="*/ 468271 h 2841755"/>
                <a:gd name="connsiteX14" fmla="*/ 2475275 w 2475276"/>
                <a:gd name="connsiteY14" fmla="*/ 1177199 h 2841755"/>
                <a:gd name="connsiteX15" fmla="*/ 2475276 w 2475276"/>
                <a:gd name="connsiteY15" fmla="*/ 1177219 h 2841755"/>
                <a:gd name="connsiteX16" fmla="*/ 2475275 w 2475276"/>
                <a:gd name="connsiteY16" fmla="*/ 1177219 h 2841755"/>
                <a:gd name="connsiteX17" fmla="*/ 2475275 w 2475276"/>
                <a:gd name="connsiteY17" fmla="*/ 1249367 h 2841755"/>
                <a:gd name="connsiteX18" fmla="*/ 2475275 w 2475276"/>
                <a:gd name="connsiteY18" fmla="*/ 2665138 h 2841755"/>
                <a:gd name="connsiteX19" fmla="*/ 2298658 w 2475276"/>
                <a:gd name="connsiteY19" fmla="*/ 2841755 h 2841755"/>
                <a:gd name="connsiteX20" fmla="*/ 176617 w 2475276"/>
                <a:gd name="connsiteY20" fmla="*/ 2841755 h 2841755"/>
                <a:gd name="connsiteX21" fmla="*/ 0 w 2475276"/>
                <a:gd name="connsiteY21" fmla="*/ 2665138 h 2841755"/>
                <a:gd name="connsiteX22" fmla="*/ 0 w 2475276"/>
                <a:gd name="connsiteY22" fmla="*/ 1177219 h 2841755"/>
                <a:gd name="connsiteX23" fmla="*/ 4593 w 2475276"/>
                <a:gd name="connsiteY23" fmla="*/ 1086267 h 2841755"/>
                <a:gd name="connsiteX24" fmla="*/ 563380 w 2475276"/>
                <a:gd name="connsiteY24" fmla="*/ 349363 h 2841755"/>
                <a:gd name="connsiteX25" fmla="*/ 676302 w 2475276"/>
                <a:gd name="connsiteY25" fmla="*/ 316595 h 2841755"/>
                <a:gd name="connsiteX26" fmla="*/ 676302 w 2475276"/>
                <a:gd name="connsiteY26" fmla="*/ 109780 h 2841755"/>
                <a:gd name="connsiteX27" fmla="*/ 786082 w 2475276"/>
                <a:gd name="connsiteY27" fmla="*/ 0 h 2841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75276" h="2841755">
                  <a:moveTo>
                    <a:pt x="851996" y="76200"/>
                  </a:moveTo>
                  <a:cubicBezTo>
                    <a:pt x="839131" y="76200"/>
                    <a:pt x="828702" y="86629"/>
                    <a:pt x="828702" y="99494"/>
                  </a:cubicBezTo>
                  <a:lnTo>
                    <a:pt x="828702" y="264366"/>
                  </a:lnTo>
                  <a:cubicBezTo>
                    <a:pt x="828702" y="277231"/>
                    <a:pt x="839131" y="287660"/>
                    <a:pt x="851996" y="287660"/>
                  </a:cubicBezTo>
                  <a:lnTo>
                    <a:pt x="1623282" y="287660"/>
                  </a:lnTo>
                  <a:cubicBezTo>
                    <a:pt x="1636147" y="287660"/>
                    <a:pt x="1646576" y="277231"/>
                    <a:pt x="1646576" y="264366"/>
                  </a:cubicBezTo>
                  <a:lnTo>
                    <a:pt x="1646576" y="99494"/>
                  </a:lnTo>
                  <a:cubicBezTo>
                    <a:pt x="1646576" y="86629"/>
                    <a:pt x="1636147" y="76200"/>
                    <a:pt x="1623282" y="76200"/>
                  </a:cubicBezTo>
                  <a:close/>
                  <a:moveTo>
                    <a:pt x="786082" y="0"/>
                  </a:moveTo>
                  <a:lnTo>
                    <a:pt x="1689196" y="0"/>
                  </a:lnTo>
                  <a:cubicBezTo>
                    <a:pt x="1749826" y="0"/>
                    <a:pt x="1798976" y="49150"/>
                    <a:pt x="1798976" y="109780"/>
                  </a:cubicBezTo>
                  <a:lnTo>
                    <a:pt x="1798976" y="287660"/>
                  </a:lnTo>
                  <a:lnTo>
                    <a:pt x="2294664" y="287660"/>
                  </a:lnTo>
                  <a:cubicBezTo>
                    <a:pt x="2394413" y="287660"/>
                    <a:pt x="2475275" y="368522"/>
                    <a:pt x="2475275" y="468271"/>
                  </a:cubicBezTo>
                  <a:lnTo>
                    <a:pt x="2475275" y="1177199"/>
                  </a:lnTo>
                  <a:cubicBezTo>
                    <a:pt x="2475275" y="1177206"/>
                    <a:pt x="2475276" y="1177212"/>
                    <a:pt x="2475276" y="1177219"/>
                  </a:cubicBezTo>
                  <a:lnTo>
                    <a:pt x="2475275" y="1177219"/>
                  </a:lnTo>
                  <a:lnTo>
                    <a:pt x="2475275" y="1249367"/>
                  </a:lnTo>
                  <a:lnTo>
                    <a:pt x="2475275" y="2665138"/>
                  </a:lnTo>
                  <a:cubicBezTo>
                    <a:pt x="2475275" y="2762681"/>
                    <a:pt x="2396201" y="2841755"/>
                    <a:pt x="2298658" y="2841755"/>
                  </a:cubicBezTo>
                  <a:lnTo>
                    <a:pt x="176617" y="2841755"/>
                  </a:lnTo>
                  <a:cubicBezTo>
                    <a:pt x="79074" y="2841755"/>
                    <a:pt x="0" y="2762681"/>
                    <a:pt x="0" y="2665138"/>
                  </a:cubicBezTo>
                  <a:lnTo>
                    <a:pt x="0" y="1177219"/>
                  </a:lnTo>
                  <a:lnTo>
                    <a:pt x="4593" y="1086267"/>
                  </a:lnTo>
                  <a:cubicBezTo>
                    <a:pt x="38758" y="749843"/>
                    <a:pt x="260391" y="468838"/>
                    <a:pt x="563380" y="349363"/>
                  </a:cubicBezTo>
                  <a:lnTo>
                    <a:pt x="676302" y="316595"/>
                  </a:lnTo>
                  <a:lnTo>
                    <a:pt x="676302" y="109780"/>
                  </a:lnTo>
                  <a:cubicBezTo>
                    <a:pt x="676302" y="49150"/>
                    <a:pt x="725452" y="0"/>
                    <a:pt x="786082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/>
            <p:cNvSpPr/>
            <p:nvPr/>
          </p:nvSpPr>
          <p:spPr bwMode="auto">
            <a:xfrm>
              <a:off x="3808959" y="1220535"/>
              <a:ext cx="1622606" cy="1622606"/>
            </a:xfrm>
            <a:custGeom>
              <a:avLst/>
              <a:gdLst>
                <a:gd name="connsiteX0" fmla="*/ 132390 w 1622606"/>
                <a:gd name="connsiteY0" fmla="*/ 0 h 1622606"/>
                <a:gd name="connsiteX1" fmla="*/ 811304 w 1622606"/>
                <a:gd name="connsiteY1" fmla="*/ 568128 h 1622606"/>
                <a:gd name="connsiteX2" fmla="*/ 1490217 w 1622606"/>
                <a:gd name="connsiteY2" fmla="*/ 0 h 1622606"/>
                <a:gd name="connsiteX3" fmla="*/ 1622606 w 1622606"/>
                <a:gd name="connsiteY3" fmla="*/ 132389 h 1622606"/>
                <a:gd name="connsiteX4" fmla="*/ 1054478 w 1622606"/>
                <a:gd name="connsiteY4" fmla="*/ 811302 h 1622606"/>
                <a:gd name="connsiteX5" fmla="*/ 1622606 w 1622606"/>
                <a:gd name="connsiteY5" fmla="*/ 1490216 h 1622606"/>
                <a:gd name="connsiteX6" fmla="*/ 1490218 w 1622606"/>
                <a:gd name="connsiteY6" fmla="*/ 1622605 h 1622606"/>
                <a:gd name="connsiteX7" fmla="*/ 811304 w 1622606"/>
                <a:gd name="connsiteY7" fmla="*/ 1054476 h 1622606"/>
                <a:gd name="connsiteX8" fmla="*/ 132389 w 1622606"/>
                <a:gd name="connsiteY8" fmla="*/ 1622606 h 1622606"/>
                <a:gd name="connsiteX9" fmla="*/ 0 w 1622606"/>
                <a:gd name="connsiteY9" fmla="*/ 1490217 h 1622606"/>
                <a:gd name="connsiteX10" fmla="*/ 568129 w 1622606"/>
                <a:gd name="connsiteY10" fmla="*/ 811302 h 1622606"/>
                <a:gd name="connsiteX11" fmla="*/ 1 w 1622606"/>
                <a:gd name="connsiteY11" fmla="*/ 132388 h 162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2606" h="1622606"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054478" y="811302"/>
                  </a:lnTo>
                  <a:lnTo>
                    <a:pt x="1622606" y="1490216"/>
                  </a:lnTo>
                  <a:lnTo>
                    <a:pt x="1490218" y="1622605"/>
                  </a:lnTo>
                  <a:lnTo>
                    <a:pt x="811304" y="1054476"/>
                  </a:lnTo>
                  <a:lnTo>
                    <a:pt x="132389" y="1622606"/>
                  </a:lnTo>
                  <a:lnTo>
                    <a:pt x="0" y="1490217"/>
                  </a:lnTo>
                  <a:lnTo>
                    <a:pt x="568129" y="811302"/>
                  </a:lnTo>
                  <a:lnTo>
                    <a:pt x="1" y="1323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/>
            <p:cNvSpPr/>
            <p:nvPr/>
          </p:nvSpPr>
          <p:spPr bwMode="auto">
            <a:xfrm>
              <a:off x="3808959" y="1214185"/>
              <a:ext cx="1622606" cy="1509364"/>
            </a:xfrm>
            <a:custGeom>
              <a:avLst/>
              <a:gdLst>
                <a:gd name="connsiteX0" fmla="*/ 1072063 w 1622606"/>
                <a:gd name="connsiteY0" fmla="*/ 832316 h 1509364"/>
                <a:gd name="connsiteX1" fmla="*/ 1622606 w 1622606"/>
                <a:gd name="connsiteY1" fmla="*/ 1490216 h 1509364"/>
                <a:gd name="connsiteX2" fmla="*/ 1603460 w 1622606"/>
                <a:gd name="connsiteY2" fmla="*/ 1509363 h 1509364"/>
                <a:gd name="connsiteX3" fmla="*/ 1054478 w 1622606"/>
                <a:gd name="connsiteY3" fmla="*/ 853329 h 1509364"/>
                <a:gd name="connsiteX4" fmla="*/ 550545 w 1622606"/>
                <a:gd name="connsiteY4" fmla="*/ 832316 h 1509364"/>
                <a:gd name="connsiteX5" fmla="*/ 568129 w 1622606"/>
                <a:gd name="connsiteY5" fmla="*/ 853329 h 1509364"/>
                <a:gd name="connsiteX6" fmla="*/ 19147 w 1622606"/>
                <a:gd name="connsiteY6" fmla="*/ 1509364 h 1509364"/>
                <a:gd name="connsiteX7" fmla="*/ 0 w 1622606"/>
                <a:gd name="connsiteY7" fmla="*/ 1490217 h 1509364"/>
                <a:gd name="connsiteX8" fmla="*/ 132390 w 1622606"/>
                <a:gd name="connsiteY8" fmla="*/ 0 h 1509364"/>
                <a:gd name="connsiteX9" fmla="*/ 811304 w 1622606"/>
                <a:gd name="connsiteY9" fmla="*/ 568128 h 1509364"/>
                <a:gd name="connsiteX10" fmla="*/ 1490217 w 1622606"/>
                <a:gd name="connsiteY10" fmla="*/ 0 h 1509364"/>
                <a:gd name="connsiteX11" fmla="*/ 1622606 w 1622606"/>
                <a:gd name="connsiteY11" fmla="*/ 132389 h 1509364"/>
                <a:gd name="connsiteX12" fmla="*/ 1603460 w 1622606"/>
                <a:gd name="connsiteY12" fmla="*/ 155269 h 1509364"/>
                <a:gd name="connsiteX13" fmla="*/ 1490217 w 1622606"/>
                <a:gd name="connsiteY13" fmla="*/ 42027 h 1509364"/>
                <a:gd name="connsiteX14" fmla="*/ 811304 w 1622606"/>
                <a:gd name="connsiteY14" fmla="*/ 610155 h 1509364"/>
                <a:gd name="connsiteX15" fmla="*/ 132390 w 1622606"/>
                <a:gd name="connsiteY15" fmla="*/ 42027 h 1509364"/>
                <a:gd name="connsiteX16" fmla="*/ 19148 w 1622606"/>
                <a:gd name="connsiteY16" fmla="*/ 155269 h 1509364"/>
                <a:gd name="connsiteX17" fmla="*/ 1 w 1622606"/>
                <a:gd name="connsiteY17" fmla="*/ 132388 h 150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22606" h="1509364">
                  <a:moveTo>
                    <a:pt x="1072063" y="832316"/>
                  </a:moveTo>
                  <a:lnTo>
                    <a:pt x="1622606" y="1490216"/>
                  </a:lnTo>
                  <a:lnTo>
                    <a:pt x="1603460" y="1509363"/>
                  </a:lnTo>
                  <a:lnTo>
                    <a:pt x="1054478" y="853329"/>
                  </a:lnTo>
                  <a:close/>
                  <a:moveTo>
                    <a:pt x="550545" y="832316"/>
                  </a:moveTo>
                  <a:lnTo>
                    <a:pt x="568129" y="853329"/>
                  </a:lnTo>
                  <a:lnTo>
                    <a:pt x="19147" y="1509364"/>
                  </a:lnTo>
                  <a:lnTo>
                    <a:pt x="0" y="1490217"/>
                  </a:lnTo>
                  <a:close/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603460" y="155269"/>
                  </a:lnTo>
                  <a:lnTo>
                    <a:pt x="1490217" y="42027"/>
                  </a:lnTo>
                  <a:lnTo>
                    <a:pt x="811304" y="610155"/>
                  </a:lnTo>
                  <a:lnTo>
                    <a:pt x="132390" y="42027"/>
                  </a:lnTo>
                  <a:lnTo>
                    <a:pt x="19148" y="155269"/>
                  </a:lnTo>
                  <a:lnTo>
                    <a:pt x="1" y="132388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 bwMode="auto">
            <a:xfrm>
              <a:off x="4441197" y="1881347"/>
              <a:ext cx="358130" cy="358130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楕円 8"/>
            <p:cNvSpPr/>
            <p:nvPr/>
          </p:nvSpPr>
          <p:spPr bwMode="auto">
            <a:xfrm>
              <a:off x="4441197" y="1852773"/>
              <a:ext cx="358130" cy="35813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406878" y="2830123"/>
            <a:ext cx="1306660" cy="1500118"/>
            <a:chOff x="3382624" y="313995"/>
            <a:chExt cx="2475276" cy="2841755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5242859" y="324947"/>
              <a:ext cx="464998" cy="310523"/>
              <a:chOff x="5242859" y="2668427"/>
              <a:chExt cx="464998" cy="310523"/>
            </a:xfrm>
          </p:grpSpPr>
          <p:sp>
            <p:nvSpPr>
              <p:cNvPr id="45" name="四角形: 上の 2 つの角を丸める 44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" name="グループ化 45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47" name="四角形: 上の 2 つの角を丸める 46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四角形: 上の 2 つの角を丸める 47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上の 2 つの角を丸める 48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上の 2 つの角を丸める 49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四角形: 上の 2 つの角を丸める 50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上の 2 つの角を丸める 52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" name="グループ化 29"/>
            <p:cNvGrpSpPr/>
            <p:nvPr/>
          </p:nvGrpSpPr>
          <p:grpSpPr>
            <a:xfrm rot="19373922">
              <a:off x="3429217" y="564263"/>
              <a:ext cx="464998" cy="310523"/>
              <a:chOff x="5242859" y="2668427"/>
              <a:chExt cx="464998" cy="310523"/>
            </a:xfrm>
          </p:grpSpPr>
          <p:sp>
            <p:nvSpPr>
              <p:cNvPr id="36" name="四角形: 上の 2 つの角を丸める 35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38" name="四角形: 上の 2 つの角を丸める 37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四角形: 上の 2 つの角を丸める 38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四角形: 上の 2 つの角を丸める 39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四角形: 上の 2 つの角を丸める 40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四角形: 上の 2 つの角を丸める 41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四角形: 上の 2 つの角を丸める 42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上の 2 つの角を丸める 43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" name="フリーフォーム: 図形 30"/>
            <p:cNvSpPr/>
            <p:nvPr/>
          </p:nvSpPr>
          <p:spPr bwMode="auto">
            <a:xfrm>
              <a:off x="3382624" y="313995"/>
              <a:ext cx="2475276" cy="2841755"/>
            </a:xfrm>
            <a:custGeom>
              <a:avLst/>
              <a:gdLst>
                <a:gd name="connsiteX0" fmla="*/ 851996 w 2475276"/>
                <a:gd name="connsiteY0" fmla="*/ 76200 h 2841755"/>
                <a:gd name="connsiteX1" fmla="*/ 828702 w 2475276"/>
                <a:gd name="connsiteY1" fmla="*/ 99494 h 2841755"/>
                <a:gd name="connsiteX2" fmla="*/ 828702 w 2475276"/>
                <a:gd name="connsiteY2" fmla="*/ 264366 h 2841755"/>
                <a:gd name="connsiteX3" fmla="*/ 851996 w 2475276"/>
                <a:gd name="connsiteY3" fmla="*/ 287660 h 2841755"/>
                <a:gd name="connsiteX4" fmla="*/ 1623282 w 2475276"/>
                <a:gd name="connsiteY4" fmla="*/ 287660 h 2841755"/>
                <a:gd name="connsiteX5" fmla="*/ 1646576 w 2475276"/>
                <a:gd name="connsiteY5" fmla="*/ 264366 h 2841755"/>
                <a:gd name="connsiteX6" fmla="*/ 1646576 w 2475276"/>
                <a:gd name="connsiteY6" fmla="*/ 99494 h 2841755"/>
                <a:gd name="connsiteX7" fmla="*/ 1623282 w 2475276"/>
                <a:gd name="connsiteY7" fmla="*/ 76200 h 2841755"/>
                <a:gd name="connsiteX8" fmla="*/ 786082 w 2475276"/>
                <a:gd name="connsiteY8" fmla="*/ 0 h 2841755"/>
                <a:gd name="connsiteX9" fmla="*/ 1689196 w 2475276"/>
                <a:gd name="connsiteY9" fmla="*/ 0 h 2841755"/>
                <a:gd name="connsiteX10" fmla="*/ 1798976 w 2475276"/>
                <a:gd name="connsiteY10" fmla="*/ 109780 h 2841755"/>
                <a:gd name="connsiteX11" fmla="*/ 1798976 w 2475276"/>
                <a:gd name="connsiteY11" fmla="*/ 287660 h 2841755"/>
                <a:gd name="connsiteX12" fmla="*/ 2294664 w 2475276"/>
                <a:gd name="connsiteY12" fmla="*/ 287660 h 2841755"/>
                <a:gd name="connsiteX13" fmla="*/ 2475275 w 2475276"/>
                <a:gd name="connsiteY13" fmla="*/ 468271 h 2841755"/>
                <a:gd name="connsiteX14" fmla="*/ 2475275 w 2475276"/>
                <a:gd name="connsiteY14" fmla="*/ 1177199 h 2841755"/>
                <a:gd name="connsiteX15" fmla="*/ 2475276 w 2475276"/>
                <a:gd name="connsiteY15" fmla="*/ 1177219 h 2841755"/>
                <a:gd name="connsiteX16" fmla="*/ 2475275 w 2475276"/>
                <a:gd name="connsiteY16" fmla="*/ 1177219 h 2841755"/>
                <a:gd name="connsiteX17" fmla="*/ 2475275 w 2475276"/>
                <a:gd name="connsiteY17" fmla="*/ 1249367 h 2841755"/>
                <a:gd name="connsiteX18" fmla="*/ 2475275 w 2475276"/>
                <a:gd name="connsiteY18" fmla="*/ 2665138 h 2841755"/>
                <a:gd name="connsiteX19" fmla="*/ 2298658 w 2475276"/>
                <a:gd name="connsiteY19" fmla="*/ 2841755 h 2841755"/>
                <a:gd name="connsiteX20" fmla="*/ 176617 w 2475276"/>
                <a:gd name="connsiteY20" fmla="*/ 2841755 h 2841755"/>
                <a:gd name="connsiteX21" fmla="*/ 0 w 2475276"/>
                <a:gd name="connsiteY21" fmla="*/ 2665138 h 2841755"/>
                <a:gd name="connsiteX22" fmla="*/ 0 w 2475276"/>
                <a:gd name="connsiteY22" fmla="*/ 1177219 h 2841755"/>
                <a:gd name="connsiteX23" fmla="*/ 4593 w 2475276"/>
                <a:gd name="connsiteY23" fmla="*/ 1086267 h 2841755"/>
                <a:gd name="connsiteX24" fmla="*/ 563380 w 2475276"/>
                <a:gd name="connsiteY24" fmla="*/ 349363 h 2841755"/>
                <a:gd name="connsiteX25" fmla="*/ 676302 w 2475276"/>
                <a:gd name="connsiteY25" fmla="*/ 316595 h 2841755"/>
                <a:gd name="connsiteX26" fmla="*/ 676302 w 2475276"/>
                <a:gd name="connsiteY26" fmla="*/ 109780 h 2841755"/>
                <a:gd name="connsiteX27" fmla="*/ 786082 w 2475276"/>
                <a:gd name="connsiteY27" fmla="*/ 0 h 2841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75276" h="2841755">
                  <a:moveTo>
                    <a:pt x="851996" y="76200"/>
                  </a:moveTo>
                  <a:cubicBezTo>
                    <a:pt x="839131" y="76200"/>
                    <a:pt x="828702" y="86629"/>
                    <a:pt x="828702" y="99494"/>
                  </a:cubicBezTo>
                  <a:lnTo>
                    <a:pt x="828702" y="264366"/>
                  </a:lnTo>
                  <a:cubicBezTo>
                    <a:pt x="828702" y="277231"/>
                    <a:pt x="839131" y="287660"/>
                    <a:pt x="851996" y="287660"/>
                  </a:cubicBezTo>
                  <a:lnTo>
                    <a:pt x="1623282" y="287660"/>
                  </a:lnTo>
                  <a:cubicBezTo>
                    <a:pt x="1636147" y="287660"/>
                    <a:pt x="1646576" y="277231"/>
                    <a:pt x="1646576" y="264366"/>
                  </a:cubicBezTo>
                  <a:lnTo>
                    <a:pt x="1646576" y="99494"/>
                  </a:lnTo>
                  <a:cubicBezTo>
                    <a:pt x="1646576" y="86629"/>
                    <a:pt x="1636147" y="76200"/>
                    <a:pt x="1623282" y="76200"/>
                  </a:cubicBezTo>
                  <a:close/>
                  <a:moveTo>
                    <a:pt x="786082" y="0"/>
                  </a:moveTo>
                  <a:lnTo>
                    <a:pt x="1689196" y="0"/>
                  </a:lnTo>
                  <a:cubicBezTo>
                    <a:pt x="1749826" y="0"/>
                    <a:pt x="1798976" y="49150"/>
                    <a:pt x="1798976" y="109780"/>
                  </a:cubicBezTo>
                  <a:lnTo>
                    <a:pt x="1798976" y="287660"/>
                  </a:lnTo>
                  <a:lnTo>
                    <a:pt x="2294664" y="287660"/>
                  </a:lnTo>
                  <a:cubicBezTo>
                    <a:pt x="2394413" y="287660"/>
                    <a:pt x="2475275" y="368522"/>
                    <a:pt x="2475275" y="468271"/>
                  </a:cubicBezTo>
                  <a:lnTo>
                    <a:pt x="2475275" y="1177199"/>
                  </a:lnTo>
                  <a:cubicBezTo>
                    <a:pt x="2475275" y="1177206"/>
                    <a:pt x="2475276" y="1177212"/>
                    <a:pt x="2475276" y="1177219"/>
                  </a:cubicBezTo>
                  <a:lnTo>
                    <a:pt x="2475275" y="1177219"/>
                  </a:lnTo>
                  <a:lnTo>
                    <a:pt x="2475275" y="1249367"/>
                  </a:lnTo>
                  <a:lnTo>
                    <a:pt x="2475275" y="2665138"/>
                  </a:lnTo>
                  <a:cubicBezTo>
                    <a:pt x="2475275" y="2762681"/>
                    <a:pt x="2396201" y="2841755"/>
                    <a:pt x="2298658" y="2841755"/>
                  </a:cubicBezTo>
                  <a:lnTo>
                    <a:pt x="176617" y="2841755"/>
                  </a:lnTo>
                  <a:cubicBezTo>
                    <a:pt x="79074" y="2841755"/>
                    <a:pt x="0" y="2762681"/>
                    <a:pt x="0" y="2665138"/>
                  </a:cubicBezTo>
                  <a:lnTo>
                    <a:pt x="0" y="1177219"/>
                  </a:lnTo>
                  <a:lnTo>
                    <a:pt x="4593" y="1086267"/>
                  </a:lnTo>
                  <a:cubicBezTo>
                    <a:pt x="38758" y="749843"/>
                    <a:pt x="260391" y="468838"/>
                    <a:pt x="563380" y="349363"/>
                  </a:cubicBezTo>
                  <a:lnTo>
                    <a:pt x="676302" y="316595"/>
                  </a:lnTo>
                  <a:lnTo>
                    <a:pt x="676302" y="109780"/>
                  </a:lnTo>
                  <a:cubicBezTo>
                    <a:pt x="676302" y="49150"/>
                    <a:pt x="725452" y="0"/>
                    <a:pt x="786082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/>
            <p:cNvSpPr/>
            <p:nvPr/>
          </p:nvSpPr>
          <p:spPr bwMode="auto">
            <a:xfrm>
              <a:off x="3808959" y="1220535"/>
              <a:ext cx="1622606" cy="1622606"/>
            </a:xfrm>
            <a:custGeom>
              <a:avLst/>
              <a:gdLst>
                <a:gd name="connsiteX0" fmla="*/ 132390 w 1622606"/>
                <a:gd name="connsiteY0" fmla="*/ 0 h 1622606"/>
                <a:gd name="connsiteX1" fmla="*/ 811304 w 1622606"/>
                <a:gd name="connsiteY1" fmla="*/ 568128 h 1622606"/>
                <a:gd name="connsiteX2" fmla="*/ 1490217 w 1622606"/>
                <a:gd name="connsiteY2" fmla="*/ 0 h 1622606"/>
                <a:gd name="connsiteX3" fmla="*/ 1622606 w 1622606"/>
                <a:gd name="connsiteY3" fmla="*/ 132389 h 1622606"/>
                <a:gd name="connsiteX4" fmla="*/ 1054478 w 1622606"/>
                <a:gd name="connsiteY4" fmla="*/ 811302 h 1622606"/>
                <a:gd name="connsiteX5" fmla="*/ 1622606 w 1622606"/>
                <a:gd name="connsiteY5" fmla="*/ 1490216 h 1622606"/>
                <a:gd name="connsiteX6" fmla="*/ 1490218 w 1622606"/>
                <a:gd name="connsiteY6" fmla="*/ 1622605 h 1622606"/>
                <a:gd name="connsiteX7" fmla="*/ 811304 w 1622606"/>
                <a:gd name="connsiteY7" fmla="*/ 1054476 h 1622606"/>
                <a:gd name="connsiteX8" fmla="*/ 132389 w 1622606"/>
                <a:gd name="connsiteY8" fmla="*/ 1622606 h 1622606"/>
                <a:gd name="connsiteX9" fmla="*/ 0 w 1622606"/>
                <a:gd name="connsiteY9" fmla="*/ 1490217 h 1622606"/>
                <a:gd name="connsiteX10" fmla="*/ 568129 w 1622606"/>
                <a:gd name="connsiteY10" fmla="*/ 811302 h 1622606"/>
                <a:gd name="connsiteX11" fmla="*/ 1 w 1622606"/>
                <a:gd name="connsiteY11" fmla="*/ 132388 h 162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2606" h="1622606"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054478" y="811302"/>
                  </a:lnTo>
                  <a:lnTo>
                    <a:pt x="1622606" y="1490216"/>
                  </a:lnTo>
                  <a:lnTo>
                    <a:pt x="1490218" y="1622605"/>
                  </a:lnTo>
                  <a:lnTo>
                    <a:pt x="811304" y="1054476"/>
                  </a:lnTo>
                  <a:lnTo>
                    <a:pt x="132389" y="1622606"/>
                  </a:lnTo>
                  <a:lnTo>
                    <a:pt x="0" y="1490217"/>
                  </a:lnTo>
                  <a:lnTo>
                    <a:pt x="568129" y="811302"/>
                  </a:lnTo>
                  <a:lnTo>
                    <a:pt x="1" y="1323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/>
            <p:cNvSpPr/>
            <p:nvPr/>
          </p:nvSpPr>
          <p:spPr bwMode="auto">
            <a:xfrm>
              <a:off x="3808959" y="1214185"/>
              <a:ext cx="1622606" cy="1509364"/>
            </a:xfrm>
            <a:custGeom>
              <a:avLst/>
              <a:gdLst>
                <a:gd name="connsiteX0" fmla="*/ 1072063 w 1622606"/>
                <a:gd name="connsiteY0" fmla="*/ 832316 h 1509364"/>
                <a:gd name="connsiteX1" fmla="*/ 1622606 w 1622606"/>
                <a:gd name="connsiteY1" fmla="*/ 1490216 h 1509364"/>
                <a:gd name="connsiteX2" fmla="*/ 1603460 w 1622606"/>
                <a:gd name="connsiteY2" fmla="*/ 1509363 h 1509364"/>
                <a:gd name="connsiteX3" fmla="*/ 1054478 w 1622606"/>
                <a:gd name="connsiteY3" fmla="*/ 853329 h 1509364"/>
                <a:gd name="connsiteX4" fmla="*/ 550545 w 1622606"/>
                <a:gd name="connsiteY4" fmla="*/ 832316 h 1509364"/>
                <a:gd name="connsiteX5" fmla="*/ 568129 w 1622606"/>
                <a:gd name="connsiteY5" fmla="*/ 853329 h 1509364"/>
                <a:gd name="connsiteX6" fmla="*/ 19147 w 1622606"/>
                <a:gd name="connsiteY6" fmla="*/ 1509364 h 1509364"/>
                <a:gd name="connsiteX7" fmla="*/ 0 w 1622606"/>
                <a:gd name="connsiteY7" fmla="*/ 1490217 h 1509364"/>
                <a:gd name="connsiteX8" fmla="*/ 132390 w 1622606"/>
                <a:gd name="connsiteY8" fmla="*/ 0 h 1509364"/>
                <a:gd name="connsiteX9" fmla="*/ 811304 w 1622606"/>
                <a:gd name="connsiteY9" fmla="*/ 568128 h 1509364"/>
                <a:gd name="connsiteX10" fmla="*/ 1490217 w 1622606"/>
                <a:gd name="connsiteY10" fmla="*/ 0 h 1509364"/>
                <a:gd name="connsiteX11" fmla="*/ 1622606 w 1622606"/>
                <a:gd name="connsiteY11" fmla="*/ 132389 h 1509364"/>
                <a:gd name="connsiteX12" fmla="*/ 1603460 w 1622606"/>
                <a:gd name="connsiteY12" fmla="*/ 155269 h 1509364"/>
                <a:gd name="connsiteX13" fmla="*/ 1490217 w 1622606"/>
                <a:gd name="connsiteY13" fmla="*/ 42027 h 1509364"/>
                <a:gd name="connsiteX14" fmla="*/ 811304 w 1622606"/>
                <a:gd name="connsiteY14" fmla="*/ 610155 h 1509364"/>
                <a:gd name="connsiteX15" fmla="*/ 132390 w 1622606"/>
                <a:gd name="connsiteY15" fmla="*/ 42027 h 1509364"/>
                <a:gd name="connsiteX16" fmla="*/ 19148 w 1622606"/>
                <a:gd name="connsiteY16" fmla="*/ 155269 h 1509364"/>
                <a:gd name="connsiteX17" fmla="*/ 1 w 1622606"/>
                <a:gd name="connsiteY17" fmla="*/ 132388 h 150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22606" h="1509364">
                  <a:moveTo>
                    <a:pt x="1072063" y="832316"/>
                  </a:moveTo>
                  <a:lnTo>
                    <a:pt x="1622606" y="1490216"/>
                  </a:lnTo>
                  <a:lnTo>
                    <a:pt x="1603460" y="1509363"/>
                  </a:lnTo>
                  <a:lnTo>
                    <a:pt x="1054478" y="853329"/>
                  </a:lnTo>
                  <a:close/>
                  <a:moveTo>
                    <a:pt x="550545" y="832316"/>
                  </a:moveTo>
                  <a:lnTo>
                    <a:pt x="568129" y="853329"/>
                  </a:lnTo>
                  <a:lnTo>
                    <a:pt x="19147" y="1509364"/>
                  </a:lnTo>
                  <a:lnTo>
                    <a:pt x="0" y="1490217"/>
                  </a:lnTo>
                  <a:close/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603460" y="155269"/>
                  </a:lnTo>
                  <a:lnTo>
                    <a:pt x="1490217" y="42027"/>
                  </a:lnTo>
                  <a:lnTo>
                    <a:pt x="811304" y="610155"/>
                  </a:lnTo>
                  <a:lnTo>
                    <a:pt x="132390" y="42027"/>
                  </a:lnTo>
                  <a:lnTo>
                    <a:pt x="19148" y="155269"/>
                  </a:lnTo>
                  <a:lnTo>
                    <a:pt x="1" y="132388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/>
            <p:cNvSpPr/>
            <p:nvPr/>
          </p:nvSpPr>
          <p:spPr bwMode="auto">
            <a:xfrm>
              <a:off x="4441197" y="1881347"/>
              <a:ext cx="358130" cy="358130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楕円 34"/>
            <p:cNvSpPr/>
            <p:nvPr/>
          </p:nvSpPr>
          <p:spPr bwMode="auto">
            <a:xfrm>
              <a:off x="4441197" y="1852773"/>
              <a:ext cx="358130" cy="35813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2405532" y="4787122"/>
            <a:ext cx="1306660" cy="1500118"/>
            <a:chOff x="3382624" y="313995"/>
            <a:chExt cx="2475276" cy="2841755"/>
          </a:xfrm>
        </p:grpSpPr>
        <p:grpSp>
          <p:nvGrpSpPr>
            <p:cNvPr id="55" name="グループ化 54"/>
            <p:cNvGrpSpPr/>
            <p:nvPr/>
          </p:nvGrpSpPr>
          <p:grpSpPr>
            <a:xfrm>
              <a:off x="5242859" y="324947"/>
              <a:ext cx="464998" cy="310523"/>
              <a:chOff x="5242859" y="2668427"/>
              <a:chExt cx="464998" cy="310523"/>
            </a:xfrm>
          </p:grpSpPr>
          <p:sp>
            <p:nvSpPr>
              <p:cNvPr id="71" name="四角形: 上の 2 つの角を丸める 70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73" name="四角形: 上の 2 つの角を丸める 72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上の 2 つの角を丸める 73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上の 2 つの角を丸める 74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上の 2 つの角を丸める 75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四角形: 上の 2 つの角を丸める 76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四角形: 上の 2 つの角を丸める 77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上の 2 つの角を丸める 78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" name="グループ化 55"/>
            <p:cNvGrpSpPr/>
            <p:nvPr/>
          </p:nvGrpSpPr>
          <p:grpSpPr>
            <a:xfrm rot="19373922">
              <a:off x="3429217" y="564263"/>
              <a:ext cx="464998" cy="310523"/>
              <a:chOff x="5242859" y="2668427"/>
              <a:chExt cx="464998" cy="310523"/>
            </a:xfrm>
          </p:grpSpPr>
          <p:sp>
            <p:nvSpPr>
              <p:cNvPr id="62" name="四角形: 上の 2 つの角を丸める 61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" name="グループ化 62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64" name="四角形: 上の 2 つの角を丸める 63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上の 2 つの角を丸める 64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四角形: 上の 2 つの角を丸める 65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四角形: 上の 2 つの角を丸める 66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四角形: 上の 2 つの角を丸める 67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上の 2 つの角を丸める 68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上の 2 つの角を丸める 69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7" name="フリーフォーム: 図形 56"/>
            <p:cNvSpPr/>
            <p:nvPr/>
          </p:nvSpPr>
          <p:spPr bwMode="auto">
            <a:xfrm>
              <a:off x="3382624" y="313995"/>
              <a:ext cx="2475276" cy="2841755"/>
            </a:xfrm>
            <a:custGeom>
              <a:avLst/>
              <a:gdLst>
                <a:gd name="connsiteX0" fmla="*/ 851996 w 2475276"/>
                <a:gd name="connsiteY0" fmla="*/ 76200 h 2841755"/>
                <a:gd name="connsiteX1" fmla="*/ 828702 w 2475276"/>
                <a:gd name="connsiteY1" fmla="*/ 99494 h 2841755"/>
                <a:gd name="connsiteX2" fmla="*/ 828702 w 2475276"/>
                <a:gd name="connsiteY2" fmla="*/ 264366 h 2841755"/>
                <a:gd name="connsiteX3" fmla="*/ 851996 w 2475276"/>
                <a:gd name="connsiteY3" fmla="*/ 287660 h 2841755"/>
                <a:gd name="connsiteX4" fmla="*/ 1623282 w 2475276"/>
                <a:gd name="connsiteY4" fmla="*/ 287660 h 2841755"/>
                <a:gd name="connsiteX5" fmla="*/ 1646576 w 2475276"/>
                <a:gd name="connsiteY5" fmla="*/ 264366 h 2841755"/>
                <a:gd name="connsiteX6" fmla="*/ 1646576 w 2475276"/>
                <a:gd name="connsiteY6" fmla="*/ 99494 h 2841755"/>
                <a:gd name="connsiteX7" fmla="*/ 1623282 w 2475276"/>
                <a:gd name="connsiteY7" fmla="*/ 76200 h 2841755"/>
                <a:gd name="connsiteX8" fmla="*/ 786082 w 2475276"/>
                <a:gd name="connsiteY8" fmla="*/ 0 h 2841755"/>
                <a:gd name="connsiteX9" fmla="*/ 1689196 w 2475276"/>
                <a:gd name="connsiteY9" fmla="*/ 0 h 2841755"/>
                <a:gd name="connsiteX10" fmla="*/ 1798976 w 2475276"/>
                <a:gd name="connsiteY10" fmla="*/ 109780 h 2841755"/>
                <a:gd name="connsiteX11" fmla="*/ 1798976 w 2475276"/>
                <a:gd name="connsiteY11" fmla="*/ 287660 h 2841755"/>
                <a:gd name="connsiteX12" fmla="*/ 2294664 w 2475276"/>
                <a:gd name="connsiteY12" fmla="*/ 287660 h 2841755"/>
                <a:gd name="connsiteX13" fmla="*/ 2475275 w 2475276"/>
                <a:gd name="connsiteY13" fmla="*/ 468271 h 2841755"/>
                <a:gd name="connsiteX14" fmla="*/ 2475275 w 2475276"/>
                <a:gd name="connsiteY14" fmla="*/ 1177199 h 2841755"/>
                <a:gd name="connsiteX15" fmla="*/ 2475276 w 2475276"/>
                <a:gd name="connsiteY15" fmla="*/ 1177219 h 2841755"/>
                <a:gd name="connsiteX16" fmla="*/ 2475275 w 2475276"/>
                <a:gd name="connsiteY16" fmla="*/ 1177219 h 2841755"/>
                <a:gd name="connsiteX17" fmla="*/ 2475275 w 2475276"/>
                <a:gd name="connsiteY17" fmla="*/ 1249367 h 2841755"/>
                <a:gd name="connsiteX18" fmla="*/ 2475275 w 2475276"/>
                <a:gd name="connsiteY18" fmla="*/ 2665138 h 2841755"/>
                <a:gd name="connsiteX19" fmla="*/ 2298658 w 2475276"/>
                <a:gd name="connsiteY19" fmla="*/ 2841755 h 2841755"/>
                <a:gd name="connsiteX20" fmla="*/ 176617 w 2475276"/>
                <a:gd name="connsiteY20" fmla="*/ 2841755 h 2841755"/>
                <a:gd name="connsiteX21" fmla="*/ 0 w 2475276"/>
                <a:gd name="connsiteY21" fmla="*/ 2665138 h 2841755"/>
                <a:gd name="connsiteX22" fmla="*/ 0 w 2475276"/>
                <a:gd name="connsiteY22" fmla="*/ 1177219 h 2841755"/>
                <a:gd name="connsiteX23" fmla="*/ 4593 w 2475276"/>
                <a:gd name="connsiteY23" fmla="*/ 1086267 h 2841755"/>
                <a:gd name="connsiteX24" fmla="*/ 563380 w 2475276"/>
                <a:gd name="connsiteY24" fmla="*/ 349363 h 2841755"/>
                <a:gd name="connsiteX25" fmla="*/ 676302 w 2475276"/>
                <a:gd name="connsiteY25" fmla="*/ 316595 h 2841755"/>
                <a:gd name="connsiteX26" fmla="*/ 676302 w 2475276"/>
                <a:gd name="connsiteY26" fmla="*/ 109780 h 2841755"/>
                <a:gd name="connsiteX27" fmla="*/ 786082 w 2475276"/>
                <a:gd name="connsiteY27" fmla="*/ 0 h 2841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75276" h="2841755">
                  <a:moveTo>
                    <a:pt x="851996" y="76200"/>
                  </a:moveTo>
                  <a:cubicBezTo>
                    <a:pt x="839131" y="76200"/>
                    <a:pt x="828702" y="86629"/>
                    <a:pt x="828702" y="99494"/>
                  </a:cubicBezTo>
                  <a:lnTo>
                    <a:pt x="828702" y="264366"/>
                  </a:lnTo>
                  <a:cubicBezTo>
                    <a:pt x="828702" y="277231"/>
                    <a:pt x="839131" y="287660"/>
                    <a:pt x="851996" y="287660"/>
                  </a:cubicBezTo>
                  <a:lnTo>
                    <a:pt x="1623282" y="287660"/>
                  </a:lnTo>
                  <a:cubicBezTo>
                    <a:pt x="1636147" y="287660"/>
                    <a:pt x="1646576" y="277231"/>
                    <a:pt x="1646576" y="264366"/>
                  </a:cubicBezTo>
                  <a:lnTo>
                    <a:pt x="1646576" y="99494"/>
                  </a:lnTo>
                  <a:cubicBezTo>
                    <a:pt x="1646576" y="86629"/>
                    <a:pt x="1636147" y="76200"/>
                    <a:pt x="1623282" y="76200"/>
                  </a:cubicBezTo>
                  <a:close/>
                  <a:moveTo>
                    <a:pt x="786082" y="0"/>
                  </a:moveTo>
                  <a:lnTo>
                    <a:pt x="1689196" y="0"/>
                  </a:lnTo>
                  <a:cubicBezTo>
                    <a:pt x="1749826" y="0"/>
                    <a:pt x="1798976" y="49150"/>
                    <a:pt x="1798976" y="109780"/>
                  </a:cubicBezTo>
                  <a:lnTo>
                    <a:pt x="1798976" y="287660"/>
                  </a:lnTo>
                  <a:lnTo>
                    <a:pt x="2294664" y="287660"/>
                  </a:lnTo>
                  <a:cubicBezTo>
                    <a:pt x="2394413" y="287660"/>
                    <a:pt x="2475275" y="368522"/>
                    <a:pt x="2475275" y="468271"/>
                  </a:cubicBezTo>
                  <a:lnTo>
                    <a:pt x="2475275" y="1177199"/>
                  </a:lnTo>
                  <a:cubicBezTo>
                    <a:pt x="2475275" y="1177206"/>
                    <a:pt x="2475276" y="1177212"/>
                    <a:pt x="2475276" y="1177219"/>
                  </a:cubicBezTo>
                  <a:lnTo>
                    <a:pt x="2475275" y="1177219"/>
                  </a:lnTo>
                  <a:lnTo>
                    <a:pt x="2475275" y="1249367"/>
                  </a:lnTo>
                  <a:lnTo>
                    <a:pt x="2475275" y="2665138"/>
                  </a:lnTo>
                  <a:cubicBezTo>
                    <a:pt x="2475275" y="2762681"/>
                    <a:pt x="2396201" y="2841755"/>
                    <a:pt x="2298658" y="2841755"/>
                  </a:cubicBezTo>
                  <a:lnTo>
                    <a:pt x="176617" y="2841755"/>
                  </a:lnTo>
                  <a:cubicBezTo>
                    <a:pt x="79074" y="2841755"/>
                    <a:pt x="0" y="2762681"/>
                    <a:pt x="0" y="2665138"/>
                  </a:cubicBezTo>
                  <a:lnTo>
                    <a:pt x="0" y="1177219"/>
                  </a:lnTo>
                  <a:lnTo>
                    <a:pt x="4593" y="1086267"/>
                  </a:lnTo>
                  <a:cubicBezTo>
                    <a:pt x="38758" y="749843"/>
                    <a:pt x="260391" y="468838"/>
                    <a:pt x="563380" y="349363"/>
                  </a:cubicBezTo>
                  <a:lnTo>
                    <a:pt x="676302" y="316595"/>
                  </a:lnTo>
                  <a:lnTo>
                    <a:pt x="676302" y="109780"/>
                  </a:lnTo>
                  <a:cubicBezTo>
                    <a:pt x="676302" y="49150"/>
                    <a:pt x="725452" y="0"/>
                    <a:pt x="786082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">
                  <a:schemeClr val="bg1">
                    <a:lumMod val="85000"/>
                  </a:schemeClr>
                </a:gs>
                <a:gs pos="9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/>
            <p:cNvSpPr/>
            <p:nvPr/>
          </p:nvSpPr>
          <p:spPr bwMode="auto">
            <a:xfrm>
              <a:off x="3808959" y="1220535"/>
              <a:ext cx="1622606" cy="1622606"/>
            </a:xfrm>
            <a:custGeom>
              <a:avLst/>
              <a:gdLst>
                <a:gd name="connsiteX0" fmla="*/ 132390 w 1622606"/>
                <a:gd name="connsiteY0" fmla="*/ 0 h 1622606"/>
                <a:gd name="connsiteX1" fmla="*/ 811304 w 1622606"/>
                <a:gd name="connsiteY1" fmla="*/ 568128 h 1622606"/>
                <a:gd name="connsiteX2" fmla="*/ 1490217 w 1622606"/>
                <a:gd name="connsiteY2" fmla="*/ 0 h 1622606"/>
                <a:gd name="connsiteX3" fmla="*/ 1622606 w 1622606"/>
                <a:gd name="connsiteY3" fmla="*/ 132389 h 1622606"/>
                <a:gd name="connsiteX4" fmla="*/ 1054478 w 1622606"/>
                <a:gd name="connsiteY4" fmla="*/ 811302 h 1622606"/>
                <a:gd name="connsiteX5" fmla="*/ 1622606 w 1622606"/>
                <a:gd name="connsiteY5" fmla="*/ 1490216 h 1622606"/>
                <a:gd name="connsiteX6" fmla="*/ 1490218 w 1622606"/>
                <a:gd name="connsiteY6" fmla="*/ 1622605 h 1622606"/>
                <a:gd name="connsiteX7" fmla="*/ 811304 w 1622606"/>
                <a:gd name="connsiteY7" fmla="*/ 1054476 h 1622606"/>
                <a:gd name="connsiteX8" fmla="*/ 132389 w 1622606"/>
                <a:gd name="connsiteY8" fmla="*/ 1622606 h 1622606"/>
                <a:gd name="connsiteX9" fmla="*/ 0 w 1622606"/>
                <a:gd name="connsiteY9" fmla="*/ 1490217 h 1622606"/>
                <a:gd name="connsiteX10" fmla="*/ 568129 w 1622606"/>
                <a:gd name="connsiteY10" fmla="*/ 811302 h 1622606"/>
                <a:gd name="connsiteX11" fmla="*/ 1 w 1622606"/>
                <a:gd name="connsiteY11" fmla="*/ 132388 h 162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2606" h="1622606"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054478" y="811302"/>
                  </a:lnTo>
                  <a:lnTo>
                    <a:pt x="1622606" y="1490216"/>
                  </a:lnTo>
                  <a:lnTo>
                    <a:pt x="1490218" y="1622605"/>
                  </a:lnTo>
                  <a:lnTo>
                    <a:pt x="811304" y="1054476"/>
                  </a:lnTo>
                  <a:lnTo>
                    <a:pt x="132389" y="1622606"/>
                  </a:lnTo>
                  <a:lnTo>
                    <a:pt x="0" y="1490217"/>
                  </a:lnTo>
                  <a:lnTo>
                    <a:pt x="568129" y="811302"/>
                  </a:lnTo>
                  <a:lnTo>
                    <a:pt x="1" y="13238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/>
            <p:cNvSpPr/>
            <p:nvPr/>
          </p:nvSpPr>
          <p:spPr bwMode="auto">
            <a:xfrm>
              <a:off x="3808959" y="1214185"/>
              <a:ext cx="1622606" cy="1509364"/>
            </a:xfrm>
            <a:custGeom>
              <a:avLst/>
              <a:gdLst>
                <a:gd name="connsiteX0" fmla="*/ 1072063 w 1622606"/>
                <a:gd name="connsiteY0" fmla="*/ 832316 h 1509364"/>
                <a:gd name="connsiteX1" fmla="*/ 1622606 w 1622606"/>
                <a:gd name="connsiteY1" fmla="*/ 1490216 h 1509364"/>
                <a:gd name="connsiteX2" fmla="*/ 1603460 w 1622606"/>
                <a:gd name="connsiteY2" fmla="*/ 1509363 h 1509364"/>
                <a:gd name="connsiteX3" fmla="*/ 1054478 w 1622606"/>
                <a:gd name="connsiteY3" fmla="*/ 853329 h 1509364"/>
                <a:gd name="connsiteX4" fmla="*/ 550545 w 1622606"/>
                <a:gd name="connsiteY4" fmla="*/ 832316 h 1509364"/>
                <a:gd name="connsiteX5" fmla="*/ 568129 w 1622606"/>
                <a:gd name="connsiteY5" fmla="*/ 853329 h 1509364"/>
                <a:gd name="connsiteX6" fmla="*/ 19147 w 1622606"/>
                <a:gd name="connsiteY6" fmla="*/ 1509364 h 1509364"/>
                <a:gd name="connsiteX7" fmla="*/ 0 w 1622606"/>
                <a:gd name="connsiteY7" fmla="*/ 1490217 h 1509364"/>
                <a:gd name="connsiteX8" fmla="*/ 132390 w 1622606"/>
                <a:gd name="connsiteY8" fmla="*/ 0 h 1509364"/>
                <a:gd name="connsiteX9" fmla="*/ 811304 w 1622606"/>
                <a:gd name="connsiteY9" fmla="*/ 568128 h 1509364"/>
                <a:gd name="connsiteX10" fmla="*/ 1490217 w 1622606"/>
                <a:gd name="connsiteY10" fmla="*/ 0 h 1509364"/>
                <a:gd name="connsiteX11" fmla="*/ 1622606 w 1622606"/>
                <a:gd name="connsiteY11" fmla="*/ 132389 h 1509364"/>
                <a:gd name="connsiteX12" fmla="*/ 1603460 w 1622606"/>
                <a:gd name="connsiteY12" fmla="*/ 155269 h 1509364"/>
                <a:gd name="connsiteX13" fmla="*/ 1490217 w 1622606"/>
                <a:gd name="connsiteY13" fmla="*/ 42027 h 1509364"/>
                <a:gd name="connsiteX14" fmla="*/ 811304 w 1622606"/>
                <a:gd name="connsiteY14" fmla="*/ 610155 h 1509364"/>
                <a:gd name="connsiteX15" fmla="*/ 132390 w 1622606"/>
                <a:gd name="connsiteY15" fmla="*/ 42027 h 1509364"/>
                <a:gd name="connsiteX16" fmla="*/ 19148 w 1622606"/>
                <a:gd name="connsiteY16" fmla="*/ 155269 h 1509364"/>
                <a:gd name="connsiteX17" fmla="*/ 1 w 1622606"/>
                <a:gd name="connsiteY17" fmla="*/ 132388 h 150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22606" h="1509364">
                  <a:moveTo>
                    <a:pt x="1072063" y="832316"/>
                  </a:moveTo>
                  <a:lnTo>
                    <a:pt x="1622606" y="1490216"/>
                  </a:lnTo>
                  <a:lnTo>
                    <a:pt x="1603460" y="1509363"/>
                  </a:lnTo>
                  <a:lnTo>
                    <a:pt x="1054478" y="853329"/>
                  </a:lnTo>
                  <a:close/>
                  <a:moveTo>
                    <a:pt x="550545" y="832316"/>
                  </a:moveTo>
                  <a:lnTo>
                    <a:pt x="568129" y="853329"/>
                  </a:lnTo>
                  <a:lnTo>
                    <a:pt x="19147" y="1509364"/>
                  </a:lnTo>
                  <a:lnTo>
                    <a:pt x="0" y="1490217"/>
                  </a:lnTo>
                  <a:close/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603460" y="155269"/>
                  </a:lnTo>
                  <a:lnTo>
                    <a:pt x="1490217" y="42027"/>
                  </a:lnTo>
                  <a:lnTo>
                    <a:pt x="811304" y="610155"/>
                  </a:lnTo>
                  <a:lnTo>
                    <a:pt x="132390" y="42027"/>
                  </a:lnTo>
                  <a:lnTo>
                    <a:pt x="19148" y="155269"/>
                  </a:lnTo>
                  <a:lnTo>
                    <a:pt x="1" y="132388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/>
            <p:cNvSpPr/>
            <p:nvPr/>
          </p:nvSpPr>
          <p:spPr bwMode="auto">
            <a:xfrm>
              <a:off x="4441197" y="1881347"/>
              <a:ext cx="358130" cy="358130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楕円 60"/>
            <p:cNvSpPr/>
            <p:nvPr/>
          </p:nvSpPr>
          <p:spPr bwMode="auto">
            <a:xfrm>
              <a:off x="4441197" y="1852773"/>
              <a:ext cx="358130" cy="358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0" name="グループ化 79"/>
          <p:cNvGrpSpPr/>
          <p:nvPr/>
        </p:nvGrpSpPr>
        <p:grpSpPr>
          <a:xfrm>
            <a:off x="4298457" y="926750"/>
            <a:ext cx="1235504" cy="1420396"/>
            <a:chOff x="3357062" y="3696808"/>
            <a:chExt cx="1996966" cy="2295811"/>
          </a:xfrm>
        </p:grpSpPr>
        <p:sp>
          <p:nvSpPr>
            <p:cNvPr id="81" name="フリーフォーム: 図形 80"/>
            <p:cNvSpPr/>
            <p:nvPr/>
          </p:nvSpPr>
          <p:spPr bwMode="auto">
            <a:xfrm>
              <a:off x="3357062" y="3789039"/>
              <a:ext cx="1996966" cy="2203580"/>
            </a:xfrm>
            <a:custGeom>
              <a:avLst/>
              <a:gdLst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50795 w 1996966"/>
                <a:gd name="connsiteY16" fmla="*/ 1897601 h 2203580"/>
                <a:gd name="connsiteX17" fmla="*/ 128435 w 1996966"/>
                <a:gd name="connsiteY17" fmla="*/ 1885464 h 2203580"/>
                <a:gd name="connsiteX18" fmla="*/ 0 w 1996966"/>
                <a:gd name="connsiteY18" fmla="*/ 1643908 h 2203580"/>
                <a:gd name="connsiteX19" fmla="*/ 0 w 1996966"/>
                <a:gd name="connsiteY19" fmla="*/ 291307 h 2203580"/>
                <a:gd name="connsiteX20" fmla="*/ 291307 w 1996966"/>
                <a:gd name="connsiteY20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28435 w 1996966"/>
                <a:gd name="connsiteY16" fmla="*/ 1885464 h 2203580"/>
                <a:gd name="connsiteX17" fmla="*/ 0 w 1996966"/>
                <a:gd name="connsiteY17" fmla="*/ 1643908 h 2203580"/>
                <a:gd name="connsiteX18" fmla="*/ 0 w 1996966"/>
                <a:gd name="connsiteY18" fmla="*/ 291307 h 2203580"/>
                <a:gd name="connsiteX19" fmla="*/ 291307 w 1996966"/>
                <a:gd name="connsiteY19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20019 w 1996966"/>
                <a:gd name="connsiteY13" fmla="*/ 1993721 h 2203580"/>
                <a:gd name="connsiteX14" fmla="*/ 174331 w 1996966"/>
                <a:gd name="connsiteY14" fmla="*/ 1940963 h 2203580"/>
                <a:gd name="connsiteX15" fmla="*/ 128435 w 1996966"/>
                <a:gd name="connsiteY15" fmla="*/ 1885464 h 2203580"/>
                <a:gd name="connsiteX16" fmla="*/ 0 w 1996966"/>
                <a:gd name="connsiteY16" fmla="*/ 1643908 h 2203580"/>
                <a:gd name="connsiteX17" fmla="*/ 0 w 1996966"/>
                <a:gd name="connsiteY17" fmla="*/ 291307 h 2203580"/>
                <a:gd name="connsiteX18" fmla="*/ 291307 w 1996966"/>
                <a:gd name="connsiteY18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44476 w 1996966"/>
                <a:gd name="connsiteY5" fmla="*/ 305059 h 2203580"/>
                <a:gd name="connsiteX6" fmla="*/ 1868532 w 1996966"/>
                <a:gd name="connsiteY6" fmla="*/ 318116 h 2203580"/>
                <a:gd name="connsiteX7" fmla="*/ 1996966 w 1996966"/>
                <a:gd name="connsiteY7" fmla="*/ 559672 h 2203580"/>
                <a:gd name="connsiteX8" fmla="*/ 1996966 w 1996966"/>
                <a:gd name="connsiteY8" fmla="*/ 1912273 h 2203580"/>
                <a:gd name="connsiteX9" fmla="*/ 1705659 w 1996966"/>
                <a:gd name="connsiteY9" fmla="*/ 2203580 h 2203580"/>
                <a:gd name="connsiteX10" fmla="*/ 540467 w 1996966"/>
                <a:gd name="connsiteY10" fmla="*/ 2203580 h 2203580"/>
                <a:gd name="connsiteX11" fmla="*/ 298911 w 1996966"/>
                <a:gd name="connsiteY11" fmla="*/ 2075146 h 2203580"/>
                <a:gd name="connsiteX12" fmla="*/ 220019 w 1996966"/>
                <a:gd name="connsiteY12" fmla="*/ 1993721 h 2203580"/>
                <a:gd name="connsiteX13" fmla="*/ 174331 w 1996966"/>
                <a:gd name="connsiteY13" fmla="*/ 1940963 h 2203580"/>
                <a:gd name="connsiteX14" fmla="*/ 128435 w 1996966"/>
                <a:gd name="connsiteY14" fmla="*/ 1885464 h 2203580"/>
                <a:gd name="connsiteX15" fmla="*/ 0 w 1996966"/>
                <a:gd name="connsiteY15" fmla="*/ 1643908 h 2203580"/>
                <a:gd name="connsiteX16" fmla="*/ 0 w 1996966"/>
                <a:gd name="connsiteY16" fmla="*/ 291307 h 2203580"/>
                <a:gd name="connsiteX17" fmla="*/ 291307 w 1996966"/>
                <a:gd name="connsiteY17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68532 w 1996966"/>
                <a:gd name="connsiteY5" fmla="*/ 318116 h 2203580"/>
                <a:gd name="connsiteX6" fmla="*/ 1996966 w 1996966"/>
                <a:gd name="connsiteY6" fmla="*/ 559672 h 2203580"/>
                <a:gd name="connsiteX7" fmla="*/ 1996966 w 1996966"/>
                <a:gd name="connsiteY7" fmla="*/ 1912273 h 2203580"/>
                <a:gd name="connsiteX8" fmla="*/ 1705659 w 1996966"/>
                <a:gd name="connsiteY8" fmla="*/ 2203580 h 2203580"/>
                <a:gd name="connsiteX9" fmla="*/ 540467 w 1996966"/>
                <a:gd name="connsiteY9" fmla="*/ 2203580 h 2203580"/>
                <a:gd name="connsiteX10" fmla="*/ 298911 w 1996966"/>
                <a:gd name="connsiteY10" fmla="*/ 2075146 h 2203580"/>
                <a:gd name="connsiteX11" fmla="*/ 220019 w 1996966"/>
                <a:gd name="connsiteY11" fmla="*/ 1993721 h 2203580"/>
                <a:gd name="connsiteX12" fmla="*/ 174331 w 1996966"/>
                <a:gd name="connsiteY12" fmla="*/ 1940963 h 2203580"/>
                <a:gd name="connsiteX13" fmla="*/ 128435 w 1996966"/>
                <a:gd name="connsiteY13" fmla="*/ 1885464 h 2203580"/>
                <a:gd name="connsiteX14" fmla="*/ 0 w 1996966"/>
                <a:gd name="connsiteY14" fmla="*/ 1643908 h 2203580"/>
                <a:gd name="connsiteX15" fmla="*/ 0 w 1996966"/>
                <a:gd name="connsiteY15" fmla="*/ 291307 h 2203580"/>
                <a:gd name="connsiteX16" fmla="*/ 291307 w 1996966"/>
                <a:gd name="connsiteY16" fmla="*/ 0 h 2203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96966" h="2203580">
                  <a:moveTo>
                    <a:pt x="291307" y="0"/>
                  </a:moveTo>
                  <a:lnTo>
                    <a:pt x="1456499" y="0"/>
                  </a:lnTo>
                  <a:cubicBezTo>
                    <a:pt x="1557052" y="0"/>
                    <a:pt x="1645705" y="50946"/>
                    <a:pt x="1698055" y="128435"/>
                  </a:cubicBezTo>
                  <a:lnTo>
                    <a:pt x="1743952" y="183933"/>
                  </a:lnTo>
                  <a:cubicBezTo>
                    <a:pt x="1782696" y="210108"/>
                    <a:pt x="1814804" y="245359"/>
                    <a:pt x="1837227" y="286635"/>
                  </a:cubicBezTo>
                  <a:lnTo>
                    <a:pt x="1868532" y="318116"/>
                  </a:lnTo>
                  <a:cubicBezTo>
                    <a:pt x="1946020" y="370466"/>
                    <a:pt x="1996966" y="459120"/>
                    <a:pt x="1996966" y="559672"/>
                  </a:cubicBezTo>
                  <a:lnTo>
                    <a:pt x="1996966" y="1912273"/>
                  </a:lnTo>
                  <a:cubicBezTo>
                    <a:pt x="1996966" y="2073157"/>
                    <a:pt x="1866543" y="2203580"/>
                    <a:pt x="1705659" y="2203580"/>
                  </a:cubicBezTo>
                  <a:lnTo>
                    <a:pt x="540467" y="2203580"/>
                  </a:lnTo>
                  <a:cubicBezTo>
                    <a:pt x="439915" y="2203580"/>
                    <a:pt x="351261" y="2152634"/>
                    <a:pt x="298911" y="2075146"/>
                  </a:cubicBezTo>
                  <a:lnTo>
                    <a:pt x="220019" y="1993721"/>
                  </a:lnTo>
                  <a:cubicBezTo>
                    <a:pt x="202775" y="1978048"/>
                    <a:pt x="187419" y="1960335"/>
                    <a:pt x="174331" y="1940963"/>
                  </a:cubicBezTo>
                  <a:lnTo>
                    <a:pt x="128435" y="1885464"/>
                  </a:lnTo>
                  <a:cubicBezTo>
                    <a:pt x="50946" y="1833114"/>
                    <a:pt x="0" y="1744461"/>
                    <a:pt x="0" y="1643908"/>
                  </a:cubicBezTo>
                  <a:lnTo>
                    <a:pt x="0" y="291307"/>
                  </a:lnTo>
                  <a:cubicBezTo>
                    <a:pt x="0" y="130423"/>
                    <a:pt x="130423" y="0"/>
                    <a:pt x="291307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フリーフォーム: 図形 81"/>
            <p:cNvSpPr/>
            <p:nvPr/>
          </p:nvSpPr>
          <p:spPr bwMode="auto">
            <a:xfrm>
              <a:off x="3606856" y="3863296"/>
              <a:ext cx="312910" cy="135566"/>
            </a:xfrm>
            <a:custGeom>
              <a:avLst/>
              <a:gdLst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8867 w 383090"/>
                <a:gd name="connsiteY6" fmla="*/ 82986 h 165972"/>
                <a:gd name="connsiteX7" fmla="*/ 0 w 383090"/>
                <a:gd name="connsiteY7" fmla="*/ 67508 h 165972"/>
                <a:gd name="connsiteX8" fmla="*/ 191545 w 383090"/>
                <a:gd name="connsiteY8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0 w 383090"/>
                <a:gd name="connsiteY6" fmla="*/ 67508 h 165972"/>
                <a:gd name="connsiteX7" fmla="*/ 191545 w 383090"/>
                <a:gd name="connsiteY7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83090 w 383090"/>
                <a:gd name="connsiteY2" fmla="*/ 98464 h 165972"/>
                <a:gd name="connsiteX3" fmla="*/ 191545 w 383090"/>
                <a:gd name="connsiteY3" fmla="*/ 165972 h 165972"/>
                <a:gd name="connsiteX4" fmla="*/ 0 w 383090"/>
                <a:gd name="connsiteY4" fmla="*/ 98464 h 165972"/>
                <a:gd name="connsiteX5" fmla="*/ 0 w 383090"/>
                <a:gd name="connsiteY5" fmla="*/ 67508 h 165972"/>
                <a:gd name="connsiteX6" fmla="*/ 191545 w 383090"/>
                <a:gd name="connsiteY6" fmla="*/ 0 h 16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090" h="165972">
                  <a:moveTo>
                    <a:pt x="191545" y="0"/>
                  </a:moveTo>
                  <a:cubicBezTo>
                    <a:pt x="297332" y="0"/>
                    <a:pt x="383090" y="30224"/>
                    <a:pt x="383090" y="67508"/>
                  </a:cubicBezTo>
                  <a:lnTo>
                    <a:pt x="383090" y="98464"/>
                  </a:lnTo>
                  <a:cubicBezTo>
                    <a:pt x="383090" y="135748"/>
                    <a:pt x="297332" y="165972"/>
                    <a:pt x="191545" y="165972"/>
                  </a:cubicBezTo>
                  <a:cubicBezTo>
                    <a:pt x="85758" y="165972"/>
                    <a:pt x="0" y="135748"/>
                    <a:pt x="0" y="98464"/>
                  </a:cubicBezTo>
                  <a:lnTo>
                    <a:pt x="0" y="67508"/>
                  </a:lnTo>
                  <a:cubicBezTo>
                    <a:pt x="0" y="30224"/>
                    <a:pt x="85758" y="0"/>
                    <a:pt x="191545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/>
            <p:cNvSpPr/>
            <p:nvPr/>
          </p:nvSpPr>
          <p:spPr bwMode="auto">
            <a:xfrm>
              <a:off x="4010651" y="4505214"/>
              <a:ext cx="1115336" cy="1115336"/>
            </a:xfrm>
            <a:custGeom>
              <a:avLst/>
              <a:gdLst>
                <a:gd name="connsiteX0" fmla="*/ 151089 w 1252612"/>
                <a:gd name="connsiteY0" fmla="*/ 0 h 1252613"/>
                <a:gd name="connsiteX1" fmla="*/ 257926 w 1252612"/>
                <a:gd name="connsiteY1" fmla="*/ 44254 h 1252613"/>
                <a:gd name="connsiteX2" fmla="*/ 626307 w 1252612"/>
                <a:gd name="connsiteY2" fmla="*/ 412634 h 1252613"/>
                <a:gd name="connsiteX3" fmla="*/ 994688 w 1252612"/>
                <a:gd name="connsiteY3" fmla="*/ 44254 h 1252613"/>
                <a:gd name="connsiteX4" fmla="*/ 1158379 w 1252612"/>
                <a:gd name="connsiteY4" fmla="*/ 11063 h 1252613"/>
                <a:gd name="connsiteX5" fmla="*/ 1208360 w 1252612"/>
                <a:gd name="connsiteY5" fmla="*/ 44254 h 1252613"/>
                <a:gd name="connsiteX6" fmla="*/ 1241549 w 1252612"/>
                <a:gd name="connsiteY6" fmla="*/ 94234 h 1252613"/>
                <a:gd name="connsiteX7" fmla="*/ 1208359 w 1252612"/>
                <a:gd name="connsiteY7" fmla="*/ 257925 h 1252613"/>
                <a:gd name="connsiteX8" fmla="*/ 839978 w 1252612"/>
                <a:gd name="connsiteY8" fmla="*/ 626306 h 1252613"/>
                <a:gd name="connsiteX9" fmla="*/ 1208360 w 1252612"/>
                <a:gd name="connsiteY9" fmla="*/ 994689 h 1252613"/>
                <a:gd name="connsiteX10" fmla="*/ 1208359 w 1252612"/>
                <a:gd name="connsiteY10" fmla="*/ 1208360 h 1252613"/>
                <a:gd name="connsiteX11" fmla="*/ 1208359 w 1252612"/>
                <a:gd name="connsiteY11" fmla="*/ 1208359 h 1252613"/>
                <a:gd name="connsiteX12" fmla="*/ 994687 w 1252612"/>
                <a:gd name="connsiteY12" fmla="*/ 1208359 h 1252613"/>
                <a:gd name="connsiteX13" fmla="*/ 626306 w 1252612"/>
                <a:gd name="connsiteY13" fmla="*/ 839978 h 1252613"/>
                <a:gd name="connsiteX14" fmla="*/ 257926 w 1252612"/>
                <a:gd name="connsiteY14" fmla="*/ 1208360 h 1252613"/>
                <a:gd name="connsiteX15" fmla="*/ 44254 w 1252612"/>
                <a:gd name="connsiteY15" fmla="*/ 1208360 h 1252613"/>
                <a:gd name="connsiteX16" fmla="*/ 44253 w 1252612"/>
                <a:gd name="connsiteY16" fmla="*/ 1208360 h 1252613"/>
                <a:gd name="connsiteX17" fmla="*/ 44253 w 1252612"/>
                <a:gd name="connsiteY17" fmla="*/ 994688 h 1252613"/>
                <a:gd name="connsiteX18" fmla="*/ 412634 w 1252612"/>
                <a:gd name="connsiteY18" fmla="*/ 626306 h 1252613"/>
                <a:gd name="connsiteX19" fmla="*/ 44254 w 1252612"/>
                <a:gd name="connsiteY19" fmla="*/ 257926 h 1252613"/>
                <a:gd name="connsiteX20" fmla="*/ 11064 w 1252612"/>
                <a:gd name="connsiteY20" fmla="*/ 94234 h 1252613"/>
                <a:gd name="connsiteX21" fmla="*/ 44254 w 1252612"/>
                <a:gd name="connsiteY21" fmla="*/ 44254 h 1252613"/>
                <a:gd name="connsiteX22" fmla="*/ 94234 w 1252612"/>
                <a:gd name="connsiteY22" fmla="*/ 11064 h 1252613"/>
                <a:gd name="connsiteX23" fmla="*/ 151089 w 1252612"/>
                <a:gd name="connsiteY23" fmla="*/ 0 h 125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52612" h="1252613">
                  <a:moveTo>
                    <a:pt x="151089" y="0"/>
                  </a:moveTo>
                  <a:cubicBezTo>
                    <a:pt x="189756" y="1"/>
                    <a:pt x="228423" y="14751"/>
                    <a:pt x="257926" y="44254"/>
                  </a:cubicBezTo>
                  <a:lnTo>
                    <a:pt x="626307" y="412634"/>
                  </a:lnTo>
                  <a:lnTo>
                    <a:pt x="994688" y="44254"/>
                  </a:lnTo>
                  <a:cubicBezTo>
                    <a:pt x="1038941" y="1"/>
                    <a:pt x="1103815" y="-11063"/>
                    <a:pt x="1158379" y="11063"/>
                  </a:cubicBezTo>
                  <a:lnTo>
                    <a:pt x="1208360" y="44254"/>
                  </a:lnTo>
                  <a:lnTo>
                    <a:pt x="1241549" y="94234"/>
                  </a:lnTo>
                  <a:cubicBezTo>
                    <a:pt x="1263675" y="148798"/>
                    <a:pt x="1252612" y="213672"/>
                    <a:pt x="1208359" y="257925"/>
                  </a:cubicBezTo>
                  <a:lnTo>
                    <a:pt x="839978" y="626306"/>
                  </a:lnTo>
                  <a:lnTo>
                    <a:pt x="1208360" y="994689"/>
                  </a:lnTo>
                  <a:cubicBezTo>
                    <a:pt x="1267364" y="1053691"/>
                    <a:pt x="1267364" y="1149356"/>
                    <a:pt x="1208359" y="1208360"/>
                  </a:cubicBezTo>
                  <a:lnTo>
                    <a:pt x="1208359" y="1208359"/>
                  </a:lnTo>
                  <a:cubicBezTo>
                    <a:pt x="1149355" y="1267364"/>
                    <a:pt x="1053690" y="1267364"/>
                    <a:pt x="994687" y="1208359"/>
                  </a:cubicBezTo>
                  <a:lnTo>
                    <a:pt x="626306" y="839978"/>
                  </a:lnTo>
                  <a:lnTo>
                    <a:pt x="257926" y="1208360"/>
                  </a:lnTo>
                  <a:cubicBezTo>
                    <a:pt x="198922" y="1267364"/>
                    <a:pt x="103258" y="1267364"/>
                    <a:pt x="44254" y="1208360"/>
                  </a:cubicBezTo>
                  <a:lnTo>
                    <a:pt x="44253" y="1208360"/>
                  </a:lnTo>
                  <a:cubicBezTo>
                    <a:pt x="-14751" y="1149357"/>
                    <a:pt x="-14751" y="1053692"/>
                    <a:pt x="44253" y="994688"/>
                  </a:cubicBezTo>
                  <a:lnTo>
                    <a:pt x="412634" y="626306"/>
                  </a:lnTo>
                  <a:lnTo>
                    <a:pt x="44254" y="257926"/>
                  </a:lnTo>
                  <a:cubicBezTo>
                    <a:pt x="0" y="213672"/>
                    <a:pt x="-11062" y="148797"/>
                    <a:pt x="11064" y="94234"/>
                  </a:cubicBezTo>
                  <a:lnTo>
                    <a:pt x="44254" y="44254"/>
                  </a:lnTo>
                  <a:lnTo>
                    <a:pt x="94234" y="11064"/>
                  </a:lnTo>
                  <a:cubicBezTo>
                    <a:pt x="112422" y="3689"/>
                    <a:pt x="131756" y="1"/>
                    <a:pt x="15108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角を丸くする 83"/>
            <p:cNvSpPr/>
            <p:nvPr/>
          </p:nvSpPr>
          <p:spPr bwMode="auto">
            <a:xfrm>
              <a:off x="3864798" y="4231829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四角形: 角を丸くする 84"/>
            <p:cNvSpPr/>
            <p:nvPr/>
          </p:nvSpPr>
          <p:spPr bwMode="auto">
            <a:xfrm rot="5400000">
              <a:off x="3091926" y="5144777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3571766" y="3741835"/>
              <a:ext cx="383090" cy="238050"/>
              <a:chOff x="6202819" y="3446586"/>
              <a:chExt cx="383090" cy="238050"/>
            </a:xfrm>
          </p:grpSpPr>
          <p:sp>
            <p:nvSpPr>
              <p:cNvPr id="91" name="フリーフォーム: 図形 90"/>
              <p:cNvSpPr/>
              <p:nvPr/>
            </p:nvSpPr>
            <p:spPr bwMode="auto">
              <a:xfrm>
                <a:off x="6202819" y="3446586"/>
                <a:ext cx="383090" cy="224581"/>
              </a:xfrm>
              <a:custGeom>
                <a:avLst/>
                <a:gdLst>
                  <a:gd name="connsiteX0" fmla="*/ 191545 w 383090"/>
                  <a:gd name="connsiteY0" fmla="*/ 0 h 224581"/>
                  <a:gd name="connsiteX1" fmla="*/ 383090 w 383090"/>
                  <a:gd name="connsiteY1" fmla="*/ 67508 h 224581"/>
                  <a:gd name="connsiteX2" fmla="*/ 382658 w 383090"/>
                  <a:gd name="connsiteY2" fmla="*/ 68262 h 224581"/>
                  <a:gd name="connsiteX3" fmla="*/ 383090 w 383090"/>
                  <a:gd name="connsiteY3" fmla="*/ 68262 h 224581"/>
                  <a:gd name="connsiteX4" fmla="*/ 383090 w 383090"/>
                  <a:gd name="connsiteY4" fmla="*/ 157073 h 224581"/>
                  <a:gd name="connsiteX5" fmla="*/ 383090 w 383090"/>
                  <a:gd name="connsiteY5" fmla="*/ 161551 h 224581"/>
                  <a:gd name="connsiteX6" fmla="*/ 380525 w 383090"/>
                  <a:gd name="connsiteY6" fmla="*/ 161551 h 224581"/>
                  <a:gd name="connsiteX7" fmla="*/ 368038 w 383090"/>
                  <a:gd name="connsiteY7" fmla="*/ 183350 h 224581"/>
                  <a:gd name="connsiteX8" fmla="*/ 191545 w 383090"/>
                  <a:gd name="connsiteY8" fmla="*/ 224581 h 224581"/>
                  <a:gd name="connsiteX9" fmla="*/ 15053 w 383090"/>
                  <a:gd name="connsiteY9" fmla="*/ 183350 h 224581"/>
                  <a:gd name="connsiteX10" fmla="*/ 2565 w 383090"/>
                  <a:gd name="connsiteY10" fmla="*/ 161551 h 224581"/>
                  <a:gd name="connsiteX11" fmla="*/ 0 w 383090"/>
                  <a:gd name="connsiteY11" fmla="*/ 161551 h 224581"/>
                  <a:gd name="connsiteX12" fmla="*/ 0 w 383090"/>
                  <a:gd name="connsiteY12" fmla="*/ 157073 h 224581"/>
                  <a:gd name="connsiteX13" fmla="*/ 0 w 383090"/>
                  <a:gd name="connsiteY13" fmla="*/ 68262 h 224581"/>
                  <a:gd name="connsiteX14" fmla="*/ 432 w 383090"/>
                  <a:gd name="connsiteY14" fmla="*/ 68262 h 224581"/>
                  <a:gd name="connsiteX15" fmla="*/ 0 w 383090"/>
                  <a:gd name="connsiteY15" fmla="*/ 67508 h 224581"/>
                  <a:gd name="connsiteX16" fmla="*/ 191545 w 383090"/>
                  <a:gd name="connsiteY16" fmla="*/ 0 h 224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3090" h="224581">
                    <a:moveTo>
                      <a:pt x="191545" y="0"/>
                    </a:moveTo>
                    <a:cubicBezTo>
                      <a:pt x="297332" y="0"/>
                      <a:pt x="383090" y="30224"/>
                      <a:pt x="383090" y="67508"/>
                    </a:cubicBezTo>
                    <a:lnTo>
                      <a:pt x="382658" y="68262"/>
                    </a:lnTo>
                    <a:lnTo>
                      <a:pt x="383090" y="68262"/>
                    </a:lnTo>
                    <a:lnTo>
                      <a:pt x="383090" y="157073"/>
                    </a:lnTo>
                    <a:lnTo>
                      <a:pt x="383090" y="161551"/>
                    </a:lnTo>
                    <a:lnTo>
                      <a:pt x="380525" y="161551"/>
                    </a:lnTo>
                    <a:lnTo>
                      <a:pt x="368038" y="183350"/>
                    </a:lnTo>
                    <a:cubicBezTo>
                      <a:pt x="338959" y="207580"/>
                      <a:pt x="270886" y="224581"/>
                      <a:pt x="191545" y="224581"/>
                    </a:cubicBezTo>
                    <a:cubicBezTo>
                      <a:pt x="112205" y="224581"/>
                      <a:pt x="44131" y="207580"/>
                      <a:pt x="15053" y="183350"/>
                    </a:cubicBezTo>
                    <a:lnTo>
                      <a:pt x="2565" y="161551"/>
                    </a:lnTo>
                    <a:lnTo>
                      <a:pt x="0" y="161551"/>
                    </a:lnTo>
                    <a:lnTo>
                      <a:pt x="0" y="157073"/>
                    </a:lnTo>
                    <a:lnTo>
                      <a:pt x="0" y="68262"/>
                    </a:lnTo>
                    <a:lnTo>
                      <a:pt x="432" y="68262"/>
                    </a:lnTo>
                    <a:lnTo>
                      <a:pt x="0" y="67508"/>
                    </a:lnTo>
                    <a:cubicBezTo>
                      <a:pt x="0" y="30224"/>
                      <a:pt x="85758" y="0"/>
                      <a:pt x="191545" y="0"/>
                    </a:cubicBezTo>
                    <a:close/>
                  </a:path>
                </a:pathLst>
              </a:cu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楕円 91"/>
              <p:cNvSpPr/>
              <p:nvPr/>
            </p:nvSpPr>
            <p:spPr bwMode="auto">
              <a:xfrm>
                <a:off x="6256959" y="3464597"/>
                <a:ext cx="274810" cy="64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四角形: 角を丸くする 92"/>
              <p:cNvSpPr/>
              <p:nvPr/>
            </p:nvSpPr>
            <p:spPr bwMode="auto">
              <a:xfrm>
                <a:off x="6371716" y="3551843"/>
                <a:ext cx="45719" cy="132793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4" name="グループ化 93"/>
              <p:cNvGrpSpPr/>
              <p:nvPr/>
            </p:nvGrpSpPr>
            <p:grpSpPr>
              <a:xfrm>
                <a:off x="6224325" y="3534352"/>
                <a:ext cx="342153" cy="126059"/>
                <a:chOff x="5978183" y="3534352"/>
                <a:chExt cx="525175" cy="126059"/>
              </a:xfrm>
            </p:grpSpPr>
            <p:sp>
              <p:nvSpPr>
                <p:cNvPr id="98" name="四角形: 角を丸くする 97"/>
                <p:cNvSpPr/>
                <p:nvPr/>
              </p:nvSpPr>
              <p:spPr bwMode="auto">
                <a:xfrm>
                  <a:off x="6457639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" name="四角形: 角を丸くする 98"/>
                <p:cNvSpPr/>
                <p:nvPr/>
              </p:nvSpPr>
              <p:spPr bwMode="auto">
                <a:xfrm>
                  <a:off x="5978183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5" name="グループ化 94"/>
              <p:cNvGrpSpPr/>
              <p:nvPr/>
            </p:nvGrpSpPr>
            <p:grpSpPr>
              <a:xfrm>
                <a:off x="6289892" y="3545108"/>
                <a:ext cx="216937" cy="126059"/>
                <a:chOff x="6097338" y="3545108"/>
                <a:chExt cx="251878" cy="126059"/>
              </a:xfrm>
            </p:grpSpPr>
            <p:sp>
              <p:nvSpPr>
                <p:cNvPr id="96" name="四角形: 角を丸くする 95"/>
                <p:cNvSpPr/>
                <p:nvPr/>
              </p:nvSpPr>
              <p:spPr bwMode="auto">
                <a:xfrm>
                  <a:off x="6303497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四角形: 角を丸くする 96"/>
                <p:cNvSpPr/>
                <p:nvPr/>
              </p:nvSpPr>
              <p:spPr bwMode="auto">
                <a:xfrm>
                  <a:off x="6097338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87" name="フリーフォーム: 図形 86"/>
            <p:cNvSpPr/>
            <p:nvPr/>
          </p:nvSpPr>
          <p:spPr bwMode="auto">
            <a:xfrm>
              <a:off x="4047822" y="3696808"/>
              <a:ext cx="841863" cy="301450"/>
            </a:xfrm>
            <a:custGeom>
              <a:avLst/>
              <a:gdLst>
                <a:gd name="connsiteX0" fmla="*/ 190703 w 841863"/>
                <a:gd name="connsiteY0" fmla="*/ 114652 h 301450"/>
                <a:gd name="connsiteX1" fmla="*/ 179159 w 841863"/>
                <a:gd name="connsiteY1" fmla="*/ 160830 h 301450"/>
                <a:gd name="connsiteX2" fmla="*/ 661989 w 841863"/>
                <a:gd name="connsiteY2" fmla="*/ 160830 h 301450"/>
                <a:gd name="connsiteX3" fmla="*/ 650445 w 841863"/>
                <a:gd name="connsiteY3" fmla="*/ 114652 h 301450"/>
                <a:gd name="connsiteX4" fmla="*/ 120128 w 841863"/>
                <a:gd name="connsiteY4" fmla="*/ 0 h 301450"/>
                <a:gd name="connsiteX5" fmla="*/ 655763 w 841863"/>
                <a:gd name="connsiteY5" fmla="*/ 0 h 301450"/>
                <a:gd name="connsiteX6" fmla="*/ 702686 w 841863"/>
                <a:gd name="connsiteY6" fmla="*/ 55997 h 301450"/>
                <a:gd name="connsiteX7" fmla="*/ 730636 w 841863"/>
                <a:gd name="connsiteY7" fmla="*/ 167797 h 301450"/>
                <a:gd name="connsiteX8" fmla="*/ 735687 w 841863"/>
                <a:gd name="connsiteY8" fmla="*/ 173088 h 301450"/>
                <a:gd name="connsiteX9" fmla="*/ 841863 w 841863"/>
                <a:gd name="connsiteY9" fmla="*/ 283809 h 301450"/>
                <a:gd name="connsiteX10" fmla="*/ 825309 w 841863"/>
                <a:gd name="connsiteY10" fmla="*/ 301450 h 301450"/>
                <a:gd name="connsiteX11" fmla="*/ 128939 w 841863"/>
                <a:gd name="connsiteY11" fmla="*/ 301450 h 301450"/>
                <a:gd name="connsiteX12" fmla="*/ 106177 w 841863"/>
                <a:gd name="connsiteY12" fmla="*/ 284749 h 301450"/>
                <a:gd name="connsiteX13" fmla="*/ 0 w 841863"/>
                <a:gd name="connsiteY13" fmla="*/ 173088 h 301450"/>
                <a:gd name="connsiteX14" fmla="*/ 11503 w 841863"/>
                <a:gd name="connsiteY14" fmla="*/ 160830 h 301450"/>
                <a:gd name="connsiteX15" fmla="*/ 79920 w 841863"/>
                <a:gd name="connsiteY15" fmla="*/ 160830 h 30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301450">
                  <a:moveTo>
                    <a:pt x="190703" y="114652"/>
                  </a:moveTo>
                  <a:lnTo>
                    <a:pt x="179159" y="160830"/>
                  </a:lnTo>
                  <a:lnTo>
                    <a:pt x="661989" y="160830"/>
                  </a:lnTo>
                  <a:lnTo>
                    <a:pt x="650445" y="114652"/>
                  </a:lnTo>
                  <a:close/>
                  <a:moveTo>
                    <a:pt x="120128" y="0"/>
                  </a:moveTo>
                  <a:lnTo>
                    <a:pt x="655763" y="0"/>
                  </a:lnTo>
                  <a:lnTo>
                    <a:pt x="702686" y="55997"/>
                  </a:lnTo>
                  <a:lnTo>
                    <a:pt x="730636" y="167797"/>
                  </a:lnTo>
                  <a:lnTo>
                    <a:pt x="735687" y="173088"/>
                  </a:lnTo>
                  <a:lnTo>
                    <a:pt x="841863" y="283809"/>
                  </a:lnTo>
                  <a:cubicBezTo>
                    <a:pt x="841863" y="293552"/>
                    <a:pt x="834452" y="301450"/>
                    <a:pt x="825309" y="301450"/>
                  </a:cubicBezTo>
                  <a:lnTo>
                    <a:pt x="128939" y="301450"/>
                  </a:lnTo>
                  <a:cubicBezTo>
                    <a:pt x="119796" y="301450"/>
                    <a:pt x="114296" y="294493"/>
                    <a:pt x="106177" y="284749"/>
                  </a:cubicBezTo>
                  <a:lnTo>
                    <a:pt x="0" y="173088"/>
                  </a:lnTo>
                  <a:cubicBezTo>
                    <a:pt x="0" y="166318"/>
                    <a:pt x="5150" y="160830"/>
                    <a:pt x="11503" y="160830"/>
                  </a:cubicBezTo>
                  <a:lnTo>
                    <a:pt x="79920" y="16083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8" name="フリーフォーム: 図形 87"/>
            <p:cNvSpPr/>
            <p:nvPr/>
          </p:nvSpPr>
          <p:spPr bwMode="auto">
            <a:xfrm>
              <a:off x="4047034" y="3857132"/>
              <a:ext cx="841863" cy="142755"/>
            </a:xfrm>
            <a:custGeom>
              <a:avLst/>
              <a:gdLst>
                <a:gd name="connsiteX0" fmla="*/ 730500 w 841863"/>
                <a:gd name="connsiteY0" fmla="*/ 6928 h 142755"/>
                <a:gd name="connsiteX1" fmla="*/ 735687 w 841863"/>
                <a:gd name="connsiteY1" fmla="*/ 12445 h 142755"/>
                <a:gd name="connsiteX2" fmla="*/ 841863 w 841863"/>
                <a:gd name="connsiteY2" fmla="*/ 124846 h 142755"/>
                <a:gd name="connsiteX3" fmla="*/ 825309 w 841863"/>
                <a:gd name="connsiteY3" fmla="*/ 142755 h 142755"/>
                <a:gd name="connsiteX4" fmla="*/ 816000 w 841863"/>
                <a:gd name="connsiteY4" fmla="*/ 142755 h 142755"/>
                <a:gd name="connsiteX5" fmla="*/ 745906 w 841863"/>
                <a:gd name="connsiteY5" fmla="*/ 68552 h 142755"/>
                <a:gd name="connsiteX6" fmla="*/ 179285 w 841863"/>
                <a:gd name="connsiteY6" fmla="*/ 0 h 142755"/>
                <a:gd name="connsiteX7" fmla="*/ 661863 w 841863"/>
                <a:gd name="connsiteY7" fmla="*/ 0 h 142755"/>
                <a:gd name="connsiteX8" fmla="*/ 670232 w 841863"/>
                <a:gd name="connsiteY8" fmla="*/ 33476 h 142755"/>
                <a:gd name="connsiteX9" fmla="*/ 170916 w 841863"/>
                <a:gd name="connsiteY9" fmla="*/ 33476 h 142755"/>
                <a:gd name="connsiteX10" fmla="*/ 11503 w 841863"/>
                <a:gd name="connsiteY10" fmla="*/ 0 h 142755"/>
                <a:gd name="connsiteX11" fmla="*/ 80047 w 841863"/>
                <a:gd name="connsiteY11" fmla="*/ 0 h 142755"/>
                <a:gd name="connsiteX12" fmla="*/ 71678 w 841863"/>
                <a:gd name="connsiteY12" fmla="*/ 33476 h 142755"/>
                <a:gd name="connsiteX13" fmla="*/ 19700 w 841863"/>
                <a:gd name="connsiteY13" fmla="*/ 33476 h 142755"/>
                <a:gd name="connsiteX14" fmla="*/ 0 w 841863"/>
                <a:gd name="connsiteY14" fmla="*/ 12445 h 142755"/>
                <a:gd name="connsiteX15" fmla="*/ 11503 w 841863"/>
                <a:gd name="connsiteY15" fmla="*/ 0 h 142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142755">
                  <a:moveTo>
                    <a:pt x="730500" y="6928"/>
                  </a:moveTo>
                  <a:lnTo>
                    <a:pt x="735687" y="12445"/>
                  </a:lnTo>
                  <a:lnTo>
                    <a:pt x="841863" y="124846"/>
                  </a:lnTo>
                  <a:cubicBezTo>
                    <a:pt x="841863" y="134737"/>
                    <a:pt x="834452" y="142755"/>
                    <a:pt x="825309" y="142755"/>
                  </a:cubicBezTo>
                  <a:lnTo>
                    <a:pt x="816000" y="142755"/>
                  </a:lnTo>
                  <a:lnTo>
                    <a:pt x="745906" y="68552"/>
                  </a:lnTo>
                  <a:close/>
                  <a:moveTo>
                    <a:pt x="179285" y="0"/>
                  </a:moveTo>
                  <a:lnTo>
                    <a:pt x="661863" y="0"/>
                  </a:lnTo>
                  <a:lnTo>
                    <a:pt x="670232" y="33476"/>
                  </a:lnTo>
                  <a:lnTo>
                    <a:pt x="170916" y="33476"/>
                  </a:lnTo>
                  <a:close/>
                  <a:moveTo>
                    <a:pt x="11503" y="0"/>
                  </a:moveTo>
                  <a:lnTo>
                    <a:pt x="80047" y="0"/>
                  </a:lnTo>
                  <a:lnTo>
                    <a:pt x="71678" y="33476"/>
                  </a:lnTo>
                  <a:lnTo>
                    <a:pt x="19700" y="33476"/>
                  </a:lnTo>
                  <a:lnTo>
                    <a:pt x="0" y="12445"/>
                  </a:lnTo>
                  <a:cubicBezTo>
                    <a:pt x="0" y="5571"/>
                    <a:pt x="5150" y="0"/>
                    <a:pt x="11503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/>
            <p:cNvSpPr/>
            <p:nvPr/>
          </p:nvSpPr>
          <p:spPr bwMode="auto">
            <a:xfrm>
              <a:off x="4606784" y="3811460"/>
              <a:ext cx="131505" cy="151515"/>
            </a:xfrm>
            <a:custGeom>
              <a:avLst/>
              <a:gdLst>
                <a:gd name="connsiteX0" fmla="*/ 0 w 186860"/>
                <a:gd name="connsiteY0" fmla="*/ 0 h 215294"/>
                <a:gd name="connsiteX1" fmla="*/ 133036 w 186860"/>
                <a:gd name="connsiteY1" fmla="*/ 0 h 215294"/>
                <a:gd name="connsiteX2" fmla="*/ 186860 w 186860"/>
                <a:gd name="connsiteY2" fmla="*/ 215294 h 215294"/>
                <a:gd name="connsiteX3" fmla="*/ 148868 w 186860"/>
                <a:gd name="connsiteY3" fmla="*/ 215294 h 215294"/>
                <a:gd name="connsiteX4" fmla="*/ 35918 w 186860"/>
                <a:gd name="connsiteY4" fmla="*/ 143672 h 215294"/>
                <a:gd name="connsiteX0" fmla="*/ 148868 w 278797"/>
                <a:gd name="connsiteY0" fmla="*/ 215294 h 345225"/>
                <a:gd name="connsiteX1" fmla="*/ 35918 w 278797"/>
                <a:gd name="connsiteY1" fmla="*/ 143672 h 345225"/>
                <a:gd name="connsiteX2" fmla="*/ 0 w 278797"/>
                <a:gd name="connsiteY2" fmla="*/ 0 h 345225"/>
                <a:gd name="connsiteX3" fmla="*/ 133036 w 278797"/>
                <a:gd name="connsiteY3" fmla="*/ 0 h 345225"/>
                <a:gd name="connsiteX4" fmla="*/ 186860 w 278797"/>
                <a:gd name="connsiteY4" fmla="*/ 215294 h 345225"/>
                <a:gd name="connsiteX5" fmla="*/ 278798 w 278797"/>
                <a:gd name="connsiteY5" fmla="*/ 345225 h 345225"/>
                <a:gd name="connsiteX0" fmla="*/ 148868 w 186860"/>
                <a:gd name="connsiteY0" fmla="*/ 215294 h 215294"/>
                <a:gd name="connsiteX1" fmla="*/ 35918 w 186860"/>
                <a:gd name="connsiteY1" fmla="*/ 143672 h 215294"/>
                <a:gd name="connsiteX2" fmla="*/ 0 w 186860"/>
                <a:gd name="connsiteY2" fmla="*/ 0 h 215294"/>
                <a:gd name="connsiteX3" fmla="*/ 133036 w 186860"/>
                <a:gd name="connsiteY3" fmla="*/ 0 h 215294"/>
                <a:gd name="connsiteX4" fmla="*/ 186860 w 186860"/>
                <a:gd name="connsiteY4" fmla="*/ 215294 h 215294"/>
                <a:gd name="connsiteX0" fmla="*/ 35918 w 186860"/>
                <a:gd name="connsiteY0" fmla="*/ 143672 h 215294"/>
                <a:gd name="connsiteX1" fmla="*/ 0 w 186860"/>
                <a:gd name="connsiteY1" fmla="*/ 0 h 215294"/>
                <a:gd name="connsiteX2" fmla="*/ 133036 w 186860"/>
                <a:gd name="connsiteY2" fmla="*/ 0 h 215294"/>
                <a:gd name="connsiteX3" fmla="*/ 186860 w 186860"/>
                <a:gd name="connsiteY3" fmla="*/ 215294 h 21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860" h="215294">
                  <a:moveTo>
                    <a:pt x="35918" y="143672"/>
                  </a:moveTo>
                  <a:lnTo>
                    <a:pt x="0" y="0"/>
                  </a:lnTo>
                  <a:lnTo>
                    <a:pt x="133036" y="0"/>
                  </a:lnTo>
                  <a:lnTo>
                    <a:pt x="186860" y="215294"/>
                  </a:lnTo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/>
            <p:cNvSpPr/>
            <p:nvPr/>
          </p:nvSpPr>
          <p:spPr bwMode="auto">
            <a:xfrm>
              <a:off x="4201011" y="3857638"/>
              <a:ext cx="26630" cy="106518"/>
            </a:xfrm>
            <a:custGeom>
              <a:avLst/>
              <a:gdLst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5" fmla="*/ 104070 w 111869"/>
                <a:gd name="connsiteY5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4" fmla="*/ 104070 w 111869"/>
                <a:gd name="connsiteY4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0" fmla="*/ 64945 w 64945"/>
                <a:gd name="connsiteY0" fmla="*/ 0 h 106518"/>
                <a:gd name="connsiteX1" fmla="*/ 38315 w 64945"/>
                <a:gd name="connsiteY1" fmla="*/ 106518 h 106518"/>
                <a:gd name="connsiteX2" fmla="*/ 0 w 64945"/>
                <a:gd name="connsiteY2" fmla="*/ 106518 h 106518"/>
                <a:gd name="connsiteX0" fmla="*/ 26630 w 26630"/>
                <a:gd name="connsiteY0" fmla="*/ 0 h 106518"/>
                <a:gd name="connsiteX1" fmla="*/ 0 w 26630"/>
                <a:gd name="connsiteY1" fmla="*/ 106518 h 10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30" h="106518">
                  <a:moveTo>
                    <a:pt x="26630" y="0"/>
                  </a:moveTo>
                  <a:lnTo>
                    <a:pt x="0" y="106518"/>
                  </a:lnTo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4325673" y="2865544"/>
            <a:ext cx="1235504" cy="1420396"/>
            <a:chOff x="5452562" y="3696808"/>
            <a:chExt cx="1996966" cy="2295811"/>
          </a:xfrm>
        </p:grpSpPr>
        <p:sp>
          <p:nvSpPr>
            <p:cNvPr id="101" name="フリーフォーム: 図形 100"/>
            <p:cNvSpPr/>
            <p:nvPr/>
          </p:nvSpPr>
          <p:spPr bwMode="auto">
            <a:xfrm>
              <a:off x="5452562" y="3789039"/>
              <a:ext cx="1996966" cy="2203580"/>
            </a:xfrm>
            <a:custGeom>
              <a:avLst/>
              <a:gdLst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50795 w 1996966"/>
                <a:gd name="connsiteY16" fmla="*/ 1897601 h 2203580"/>
                <a:gd name="connsiteX17" fmla="*/ 128435 w 1996966"/>
                <a:gd name="connsiteY17" fmla="*/ 1885464 h 2203580"/>
                <a:gd name="connsiteX18" fmla="*/ 0 w 1996966"/>
                <a:gd name="connsiteY18" fmla="*/ 1643908 h 2203580"/>
                <a:gd name="connsiteX19" fmla="*/ 0 w 1996966"/>
                <a:gd name="connsiteY19" fmla="*/ 291307 h 2203580"/>
                <a:gd name="connsiteX20" fmla="*/ 291307 w 1996966"/>
                <a:gd name="connsiteY20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28435 w 1996966"/>
                <a:gd name="connsiteY16" fmla="*/ 1885464 h 2203580"/>
                <a:gd name="connsiteX17" fmla="*/ 0 w 1996966"/>
                <a:gd name="connsiteY17" fmla="*/ 1643908 h 2203580"/>
                <a:gd name="connsiteX18" fmla="*/ 0 w 1996966"/>
                <a:gd name="connsiteY18" fmla="*/ 291307 h 2203580"/>
                <a:gd name="connsiteX19" fmla="*/ 291307 w 1996966"/>
                <a:gd name="connsiteY19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20019 w 1996966"/>
                <a:gd name="connsiteY13" fmla="*/ 1993721 h 2203580"/>
                <a:gd name="connsiteX14" fmla="*/ 174331 w 1996966"/>
                <a:gd name="connsiteY14" fmla="*/ 1940963 h 2203580"/>
                <a:gd name="connsiteX15" fmla="*/ 128435 w 1996966"/>
                <a:gd name="connsiteY15" fmla="*/ 1885464 h 2203580"/>
                <a:gd name="connsiteX16" fmla="*/ 0 w 1996966"/>
                <a:gd name="connsiteY16" fmla="*/ 1643908 h 2203580"/>
                <a:gd name="connsiteX17" fmla="*/ 0 w 1996966"/>
                <a:gd name="connsiteY17" fmla="*/ 291307 h 2203580"/>
                <a:gd name="connsiteX18" fmla="*/ 291307 w 1996966"/>
                <a:gd name="connsiteY18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44476 w 1996966"/>
                <a:gd name="connsiteY5" fmla="*/ 305059 h 2203580"/>
                <a:gd name="connsiteX6" fmla="*/ 1868532 w 1996966"/>
                <a:gd name="connsiteY6" fmla="*/ 318116 h 2203580"/>
                <a:gd name="connsiteX7" fmla="*/ 1996966 w 1996966"/>
                <a:gd name="connsiteY7" fmla="*/ 559672 h 2203580"/>
                <a:gd name="connsiteX8" fmla="*/ 1996966 w 1996966"/>
                <a:gd name="connsiteY8" fmla="*/ 1912273 h 2203580"/>
                <a:gd name="connsiteX9" fmla="*/ 1705659 w 1996966"/>
                <a:gd name="connsiteY9" fmla="*/ 2203580 h 2203580"/>
                <a:gd name="connsiteX10" fmla="*/ 540467 w 1996966"/>
                <a:gd name="connsiteY10" fmla="*/ 2203580 h 2203580"/>
                <a:gd name="connsiteX11" fmla="*/ 298911 w 1996966"/>
                <a:gd name="connsiteY11" fmla="*/ 2075146 h 2203580"/>
                <a:gd name="connsiteX12" fmla="*/ 220019 w 1996966"/>
                <a:gd name="connsiteY12" fmla="*/ 1993721 h 2203580"/>
                <a:gd name="connsiteX13" fmla="*/ 174331 w 1996966"/>
                <a:gd name="connsiteY13" fmla="*/ 1940963 h 2203580"/>
                <a:gd name="connsiteX14" fmla="*/ 128435 w 1996966"/>
                <a:gd name="connsiteY14" fmla="*/ 1885464 h 2203580"/>
                <a:gd name="connsiteX15" fmla="*/ 0 w 1996966"/>
                <a:gd name="connsiteY15" fmla="*/ 1643908 h 2203580"/>
                <a:gd name="connsiteX16" fmla="*/ 0 w 1996966"/>
                <a:gd name="connsiteY16" fmla="*/ 291307 h 2203580"/>
                <a:gd name="connsiteX17" fmla="*/ 291307 w 1996966"/>
                <a:gd name="connsiteY17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68532 w 1996966"/>
                <a:gd name="connsiteY5" fmla="*/ 318116 h 2203580"/>
                <a:gd name="connsiteX6" fmla="*/ 1996966 w 1996966"/>
                <a:gd name="connsiteY6" fmla="*/ 559672 h 2203580"/>
                <a:gd name="connsiteX7" fmla="*/ 1996966 w 1996966"/>
                <a:gd name="connsiteY7" fmla="*/ 1912273 h 2203580"/>
                <a:gd name="connsiteX8" fmla="*/ 1705659 w 1996966"/>
                <a:gd name="connsiteY8" fmla="*/ 2203580 h 2203580"/>
                <a:gd name="connsiteX9" fmla="*/ 540467 w 1996966"/>
                <a:gd name="connsiteY9" fmla="*/ 2203580 h 2203580"/>
                <a:gd name="connsiteX10" fmla="*/ 298911 w 1996966"/>
                <a:gd name="connsiteY10" fmla="*/ 2075146 h 2203580"/>
                <a:gd name="connsiteX11" fmla="*/ 220019 w 1996966"/>
                <a:gd name="connsiteY11" fmla="*/ 1993721 h 2203580"/>
                <a:gd name="connsiteX12" fmla="*/ 174331 w 1996966"/>
                <a:gd name="connsiteY12" fmla="*/ 1940963 h 2203580"/>
                <a:gd name="connsiteX13" fmla="*/ 128435 w 1996966"/>
                <a:gd name="connsiteY13" fmla="*/ 1885464 h 2203580"/>
                <a:gd name="connsiteX14" fmla="*/ 0 w 1996966"/>
                <a:gd name="connsiteY14" fmla="*/ 1643908 h 2203580"/>
                <a:gd name="connsiteX15" fmla="*/ 0 w 1996966"/>
                <a:gd name="connsiteY15" fmla="*/ 291307 h 2203580"/>
                <a:gd name="connsiteX16" fmla="*/ 291307 w 1996966"/>
                <a:gd name="connsiteY16" fmla="*/ 0 h 2203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96966" h="2203580">
                  <a:moveTo>
                    <a:pt x="291307" y="0"/>
                  </a:moveTo>
                  <a:lnTo>
                    <a:pt x="1456499" y="0"/>
                  </a:lnTo>
                  <a:cubicBezTo>
                    <a:pt x="1557052" y="0"/>
                    <a:pt x="1645705" y="50946"/>
                    <a:pt x="1698055" y="128435"/>
                  </a:cubicBezTo>
                  <a:lnTo>
                    <a:pt x="1743952" y="183933"/>
                  </a:lnTo>
                  <a:cubicBezTo>
                    <a:pt x="1782696" y="210108"/>
                    <a:pt x="1814804" y="245359"/>
                    <a:pt x="1837227" y="286635"/>
                  </a:cubicBezTo>
                  <a:lnTo>
                    <a:pt x="1868532" y="318116"/>
                  </a:lnTo>
                  <a:cubicBezTo>
                    <a:pt x="1946020" y="370466"/>
                    <a:pt x="1996966" y="459120"/>
                    <a:pt x="1996966" y="559672"/>
                  </a:cubicBezTo>
                  <a:lnTo>
                    <a:pt x="1996966" y="1912273"/>
                  </a:lnTo>
                  <a:cubicBezTo>
                    <a:pt x="1996966" y="2073157"/>
                    <a:pt x="1866543" y="2203580"/>
                    <a:pt x="1705659" y="2203580"/>
                  </a:cubicBezTo>
                  <a:lnTo>
                    <a:pt x="540467" y="2203580"/>
                  </a:lnTo>
                  <a:cubicBezTo>
                    <a:pt x="439915" y="2203580"/>
                    <a:pt x="351261" y="2152634"/>
                    <a:pt x="298911" y="2075146"/>
                  </a:cubicBezTo>
                  <a:lnTo>
                    <a:pt x="220019" y="1993721"/>
                  </a:lnTo>
                  <a:cubicBezTo>
                    <a:pt x="202775" y="1978048"/>
                    <a:pt x="187419" y="1960335"/>
                    <a:pt x="174331" y="1940963"/>
                  </a:cubicBezTo>
                  <a:lnTo>
                    <a:pt x="128435" y="1885464"/>
                  </a:lnTo>
                  <a:cubicBezTo>
                    <a:pt x="50946" y="1833114"/>
                    <a:pt x="0" y="1744461"/>
                    <a:pt x="0" y="1643908"/>
                  </a:cubicBezTo>
                  <a:lnTo>
                    <a:pt x="0" y="291307"/>
                  </a:lnTo>
                  <a:cubicBezTo>
                    <a:pt x="0" y="130423"/>
                    <a:pt x="130423" y="0"/>
                    <a:pt x="291307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" name="フリーフォーム: 図形 101"/>
            <p:cNvSpPr/>
            <p:nvPr/>
          </p:nvSpPr>
          <p:spPr bwMode="auto">
            <a:xfrm>
              <a:off x="5702356" y="3863296"/>
              <a:ext cx="312910" cy="135566"/>
            </a:xfrm>
            <a:custGeom>
              <a:avLst/>
              <a:gdLst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8867 w 383090"/>
                <a:gd name="connsiteY6" fmla="*/ 82986 h 165972"/>
                <a:gd name="connsiteX7" fmla="*/ 0 w 383090"/>
                <a:gd name="connsiteY7" fmla="*/ 67508 h 165972"/>
                <a:gd name="connsiteX8" fmla="*/ 191545 w 383090"/>
                <a:gd name="connsiteY8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0 w 383090"/>
                <a:gd name="connsiteY6" fmla="*/ 67508 h 165972"/>
                <a:gd name="connsiteX7" fmla="*/ 191545 w 383090"/>
                <a:gd name="connsiteY7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83090 w 383090"/>
                <a:gd name="connsiteY2" fmla="*/ 98464 h 165972"/>
                <a:gd name="connsiteX3" fmla="*/ 191545 w 383090"/>
                <a:gd name="connsiteY3" fmla="*/ 165972 h 165972"/>
                <a:gd name="connsiteX4" fmla="*/ 0 w 383090"/>
                <a:gd name="connsiteY4" fmla="*/ 98464 h 165972"/>
                <a:gd name="connsiteX5" fmla="*/ 0 w 383090"/>
                <a:gd name="connsiteY5" fmla="*/ 67508 h 165972"/>
                <a:gd name="connsiteX6" fmla="*/ 191545 w 383090"/>
                <a:gd name="connsiteY6" fmla="*/ 0 h 16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090" h="165972">
                  <a:moveTo>
                    <a:pt x="191545" y="0"/>
                  </a:moveTo>
                  <a:cubicBezTo>
                    <a:pt x="297332" y="0"/>
                    <a:pt x="383090" y="30224"/>
                    <a:pt x="383090" y="67508"/>
                  </a:cubicBezTo>
                  <a:lnTo>
                    <a:pt x="383090" y="98464"/>
                  </a:lnTo>
                  <a:cubicBezTo>
                    <a:pt x="383090" y="135748"/>
                    <a:pt x="297332" y="165972"/>
                    <a:pt x="191545" y="165972"/>
                  </a:cubicBezTo>
                  <a:cubicBezTo>
                    <a:pt x="85758" y="165972"/>
                    <a:pt x="0" y="135748"/>
                    <a:pt x="0" y="98464"/>
                  </a:cubicBezTo>
                  <a:lnTo>
                    <a:pt x="0" y="67508"/>
                  </a:lnTo>
                  <a:cubicBezTo>
                    <a:pt x="0" y="30224"/>
                    <a:pt x="85758" y="0"/>
                    <a:pt x="191545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" name="フリーフォーム: 図形 102"/>
            <p:cNvSpPr/>
            <p:nvPr/>
          </p:nvSpPr>
          <p:spPr bwMode="auto">
            <a:xfrm>
              <a:off x="6106151" y="4505214"/>
              <a:ext cx="1115336" cy="1115336"/>
            </a:xfrm>
            <a:custGeom>
              <a:avLst/>
              <a:gdLst>
                <a:gd name="connsiteX0" fmla="*/ 151089 w 1252612"/>
                <a:gd name="connsiteY0" fmla="*/ 0 h 1252613"/>
                <a:gd name="connsiteX1" fmla="*/ 257926 w 1252612"/>
                <a:gd name="connsiteY1" fmla="*/ 44254 h 1252613"/>
                <a:gd name="connsiteX2" fmla="*/ 626307 w 1252612"/>
                <a:gd name="connsiteY2" fmla="*/ 412634 h 1252613"/>
                <a:gd name="connsiteX3" fmla="*/ 994688 w 1252612"/>
                <a:gd name="connsiteY3" fmla="*/ 44254 h 1252613"/>
                <a:gd name="connsiteX4" fmla="*/ 1158379 w 1252612"/>
                <a:gd name="connsiteY4" fmla="*/ 11063 h 1252613"/>
                <a:gd name="connsiteX5" fmla="*/ 1208360 w 1252612"/>
                <a:gd name="connsiteY5" fmla="*/ 44254 h 1252613"/>
                <a:gd name="connsiteX6" fmla="*/ 1241549 w 1252612"/>
                <a:gd name="connsiteY6" fmla="*/ 94234 h 1252613"/>
                <a:gd name="connsiteX7" fmla="*/ 1208359 w 1252612"/>
                <a:gd name="connsiteY7" fmla="*/ 257925 h 1252613"/>
                <a:gd name="connsiteX8" fmla="*/ 839978 w 1252612"/>
                <a:gd name="connsiteY8" fmla="*/ 626306 h 1252613"/>
                <a:gd name="connsiteX9" fmla="*/ 1208360 w 1252612"/>
                <a:gd name="connsiteY9" fmla="*/ 994689 h 1252613"/>
                <a:gd name="connsiteX10" fmla="*/ 1208359 w 1252612"/>
                <a:gd name="connsiteY10" fmla="*/ 1208360 h 1252613"/>
                <a:gd name="connsiteX11" fmla="*/ 1208359 w 1252612"/>
                <a:gd name="connsiteY11" fmla="*/ 1208359 h 1252613"/>
                <a:gd name="connsiteX12" fmla="*/ 994687 w 1252612"/>
                <a:gd name="connsiteY12" fmla="*/ 1208359 h 1252613"/>
                <a:gd name="connsiteX13" fmla="*/ 626306 w 1252612"/>
                <a:gd name="connsiteY13" fmla="*/ 839978 h 1252613"/>
                <a:gd name="connsiteX14" fmla="*/ 257926 w 1252612"/>
                <a:gd name="connsiteY14" fmla="*/ 1208360 h 1252613"/>
                <a:gd name="connsiteX15" fmla="*/ 44254 w 1252612"/>
                <a:gd name="connsiteY15" fmla="*/ 1208360 h 1252613"/>
                <a:gd name="connsiteX16" fmla="*/ 44253 w 1252612"/>
                <a:gd name="connsiteY16" fmla="*/ 1208360 h 1252613"/>
                <a:gd name="connsiteX17" fmla="*/ 44253 w 1252612"/>
                <a:gd name="connsiteY17" fmla="*/ 994688 h 1252613"/>
                <a:gd name="connsiteX18" fmla="*/ 412634 w 1252612"/>
                <a:gd name="connsiteY18" fmla="*/ 626306 h 1252613"/>
                <a:gd name="connsiteX19" fmla="*/ 44254 w 1252612"/>
                <a:gd name="connsiteY19" fmla="*/ 257926 h 1252613"/>
                <a:gd name="connsiteX20" fmla="*/ 11064 w 1252612"/>
                <a:gd name="connsiteY20" fmla="*/ 94234 h 1252613"/>
                <a:gd name="connsiteX21" fmla="*/ 44254 w 1252612"/>
                <a:gd name="connsiteY21" fmla="*/ 44254 h 1252613"/>
                <a:gd name="connsiteX22" fmla="*/ 94234 w 1252612"/>
                <a:gd name="connsiteY22" fmla="*/ 11064 h 1252613"/>
                <a:gd name="connsiteX23" fmla="*/ 151089 w 1252612"/>
                <a:gd name="connsiteY23" fmla="*/ 0 h 125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52612" h="1252613">
                  <a:moveTo>
                    <a:pt x="151089" y="0"/>
                  </a:moveTo>
                  <a:cubicBezTo>
                    <a:pt x="189756" y="1"/>
                    <a:pt x="228423" y="14751"/>
                    <a:pt x="257926" y="44254"/>
                  </a:cubicBezTo>
                  <a:lnTo>
                    <a:pt x="626307" y="412634"/>
                  </a:lnTo>
                  <a:lnTo>
                    <a:pt x="994688" y="44254"/>
                  </a:lnTo>
                  <a:cubicBezTo>
                    <a:pt x="1038941" y="1"/>
                    <a:pt x="1103815" y="-11063"/>
                    <a:pt x="1158379" y="11063"/>
                  </a:cubicBezTo>
                  <a:lnTo>
                    <a:pt x="1208360" y="44254"/>
                  </a:lnTo>
                  <a:lnTo>
                    <a:pt x="1241549" y="94234"/>
                  </a:lnTo>
                  <a:cubicBezTo>
                    <a:pt x="1263675" y="148798"/>
                    <a:pt x="1252612" y="213672"/>
                    <a:pt x="1208359" y="257925"/>
                  </a:cubicBezTo>
                  <a:lnTo>
                    <a:pt x="839978" y="626306"/>
                  </a:lnTo>
                  <a:lnTo>
                    <a:pt x="1208360" y="994689"/>
                  </a:lnTo>
                  <a:cubicBezTo>
                    <a:pt x="1267364" y="1053691"/>
                    <a:pt x="1267364" y="1149356"/>
                    <a:pt x="1208359" y="1208360"/>
                  </a:cubicBezTo>
                  <a:lnTo>
                    <a:pt x="1208359" y="1208359"/>
                  </a:lnTo>
                  <a:cubicBezTo>
                    <a:pt x="1149355" y="1267364"/>
                    <a:pt x="1053690" y="1267364"/>
                    <a:pt x="994687" y="1208359"/>
                  </a:cubicBezTo>
                  <a:lnTo>
                    <a:pt x="626306" y="839978"/>
                  </a:lnTo>
                  <a:lnTo>
                    <a:pt x="257926" y="1208360"/>
                  </a:lnTo>
                  <a:cubicBezTo>
                    <a:pt x="198922" y="1267364"/>
                    <a:pt x="103258" y="1267364"/>
                    <a:pt x="44254" y="1208360"/>
                  </a:cubicBezTo>
                  <a:lnTo>
                    <a:pt x="44253" y="1208360"/>
                  </a:lnTo>
                  <a:cubicBezTo>
                    <a:pt x="-14751" y="1149357"/>
                    <a:pt x="-14751" y="1053692"/>
                    <a:pt x="44253" y="994688"/>
                  </a:cubicBezTo>
                  <a:lnTo>
                    <a:pt x="412634" y="626306"/>
                  </a:lnTo>
                  <a:lnTo>
                    <a:pt x="44254" y="257926"/>
                  </a:lnTo>
                  <a:cubicBezTo>
                    <a:pt x="0" y="213672"/>
                    <a:pt x="-11062" y="148797"/>
                    <a:pt x="11064" y="94234"/>
                  </a:cubicBezTo>
                  <a:lnTo>
                    <a:pt x="44254" y="44254"/>
                  </a:lnTo>
                  <a:lnTo>
                    <a:pt x="94234" y="11064"/>
                  </a:lnTo>
                  <a:cubicBezTo>
                    <a:pt x="112422" y="3689"/>
                    <a:pt x="131756" y="1"/>
                    <a:pt x="151089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/>
            <p:cNvSpPr/>
            <p:nvPr/>
          </p:nvSpPr>
          <p:spPr bwMode="auto">
            <a:xfrm>
              <a:off x="5960298" y="4231829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四角形: 角を丸くする 104"/>
            <p:cNvSpPr/>
            <p:nvPr/>
          </p:nvSpPr>
          <p:spPr bwMode="auto">
            <a:xfrm rot="5400000">
              <a:off x="5187426" y="5144777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/>
            <p:cNvGrpSpPr/>
            <p:nvPr/>
          </p:nvGrpSpPr>
          <p:grpSpPr>
            <a:xfrm>
              <a:off x="5667266" y="3741835"/>
              <a:ext cx="383090" cy="238050"/>
              <a:chOff x="6202819" y="3446586"/>
              <a:chExt cx="383090" cy="238050"/>
            </a:xfrm>
          </p:grpSpPr>
          <p:sp>
            <p:nvSpPr>
              <p:cNvPr id="111" name="フリーフォーム: 図形 110"/>
              <p:cNvSpPr/>
              <p:nvPr/>
            </p:nvSpPr>
            <p:spPr bwMode="auto">
              <a:xfrm>
                <a:off x="6202819" y="3446586"/>
                <a:ext cx="383090" cy="224581"/>
              </a:xfrm>
              <a:custGeom>
                <a:avLst/>
                <a:gdLst>
                  <a:gd name="connsiteX0" fmla="*/ 191545 w 383090"/>
                  <a:gd name="connsiteY0" fmla="*/ 0 h 224581"/>
                  <a:gd name="connsiteX1" fmla="*/ 383090 w 383090"/>
                  <a:gd name="connsiteY1" fmla="*/ 67508 h 224581"/>
                  <a:gd name="connsiteX2" fmla="*/ 382658 w 383090"/>
                  <a:gd name="connsiteY2" fmla="*/ 68262 h 224581"/>
                  <a:gd name="connsiteX3" fmla="*/ 383090 w 383090"/>
                  <a:gd name="connsiteY3" fmla="*/ 68262 h 224581"/>
                  <a:gd name="connsiteX4" fmla="*/ 383090 w 383090"/>
                  <a:gd name="connsiteY4" fmla="*/ 157073 h 224581"/>
                  <a:gd name="connsiteX5" fmla="*/ 383090 w 383090"/>
                  <a:gd name="connsiteY5" fmla="*/ 161551 h 224581"/>
                  <a:gd name="connsiteX6" fmla="*/ 380525 w 383090"/>
                  <a:gd name="connsiteY6" fmla="*/ 161551 h 224581"/>
                  <a:gd name="connsiteX7" fmla="*/ 368038 w 383090"/>
                  <a:gd name="connsiteY7" fmla="*/ 183350 h 224581"/>
                  <a:gd name="connsiteX8" fmla="*/ 191545 w 383090"/>
                  <a:gd name="connsiteY8" fmla="*/ 224581 h 224581"/>
                  <a:gd name="connsiteX9" fmla="*/ 15053 w 383090"/>
                  <a:gd name="connsiteY9" fmla="*/ 183350 h 224581"/>
                  <a:gd name="connsiteX10" fmla="*/ 2565 w 383090"/>
                  <a:gd name="connsiteY10" fmla="*/ 161551 h 224581"/>
                  <a:gd name="connsiteX11" fmla="*/ 0 w 383090"/>
                  <a:gd name="connsiteY11" fmla="*/ 161551 h 224581"/>
                  <a:gd name="connsiteX12" fmla="*/ 0 w 383090"/>
                  <a:gd name="connsiteY12" fmla="*/ 157073 h 224581"/>
                  <a:gd name="connsiteX13" fmla="*/ 0 w 383090"/>
                  <a:gd name="connsiteY13" fmla="*/ 68262 h 224581"/>
                  <a:gd name="connsiteX14" fmla="*/ 432 w 383090"/>
                  <a:gd name="connsiteY14" fmla="*/ 68262 h 224581"/>
                  <a:gd name="connsiteX15" fmla="*/ 0 w 383090"/>
                  <a:gd name="connsiteY15" fmla="*/ 67508 h 224581"/>
                  <a:gd name="connsiteX16" fmla="*/ 191545 w 383090"/>
                  <a:gd name="connsiteY16" fmla="*/ 0 h 224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3090" h="224581">
                    <a:moveTo>
                      <a:pt x="191545" y="0"/>
                    </a:moveTo>
                    <a:cubicBezTo>
                      <a:pt x="297332" y="0"/>
                      <a:pt x="383090" y="30224"/>
                      <a:pt x="383090" y="67508"/>
                    </a:cubicBezTo>
                    <a:lnTo>
                      <a:pt x="382658" y="68262"/>
                    </a:lnTo>
                    <a:lnTo>
                      <a:pt x="383090" y="68262"/>
                    </a:lnTo>
                    <a:lnTo>
                      <a:pt x="383090" y="157073"/>
                    </a:lnTo>
                    <a:lnTo>
                      <a:pt x="383090" y="161551"/>
                    </a:lnTo>
                    <a:lnTo>
                      <a:pt x="380525" y="161551"/>
                    </a:lnTo>
                    <a:lnTo>
                      <a:pt x="368038" y="183350"/>
                    </a:lnTo>
                    <a:cubicBezTo>
                      <a:pt x="338959" y="207580"/>
                      <a:pt x="270886" y="224581"/>
                      <a:pt x="191545" y="224581"/>
                    </a:cubicBezTo>
                    <a:cubicBezTo>
                      <a:pt x="112205" y="224581"/>
                      <a:pt x="44131" y="207580"/>
                      <a:pt x="15053" y="183350"/>
                    </a:cubicBezTo>
                    <a:lnTo>
                      <a:pt x="2565" y="161551"/>
                    </a:lnTo>
                    <a:lnTo>
                      <a:pt x="0" y="161551"/>
                    </a:lnTo>
                    <a:lnTo>
                      <a:pt x="0" y="157073"/>
                    </a:lnTo>
                    <a:lnTo>
                      <a:pt x="0" y="68262"/>
                    </a:lnTo>
                    <a:lnTo>
                      <a:pt x="432" y="68262"/>
                    </a:lnTo>
                    <a:lnTo>
                      <a:pt x="0" y="67508"/>
                    </a:lnTo>
                    <a:cubicBezTo>
                      <a:pt x="0" y="30224"/>
                      <a:pt x="85758" y="0"/>
                      <a:pt x="191545" y="0"/>
                    </a:cubicBezTo>
                    <a:close/>
                  </a:path>
                </a:pathLst>
              </a:cu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楕円 111"/>
              <p:cNvSpPr/>
              <p:nvPr/>
            </p:nvSpPr>
            <p:spPr bwMode="auto">
              <a:xfrm>
                <a:off x="6256959" y="3464597"/>
                <a:ext cx="274810" cy="64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四角形: 角を丸くする 112"/>
              <p:cNvSpPr/>
              <p:nvPr/>
            </p:nvSpPr>
            <p:spPr bwMode="auto">
              <a:xfrm>
                <a:off x="6371716" y="3551843"/>
                <a:ext cx="45719" cy="132793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" name="グループ化 113"/>
              <p:cNvGrpSpPr/>
              <p:nvPr/>
            </p:nvGrpSpPr>
            <p:grpSpPr>
              <a:xfrm>
                <a:off x="6224325" y="3534352"/>
                <a:ext cx="342153" cy="126059"/>
                <a:chOff x="5978183" y="3534352"/>
                <a:chExt cx="525175" cy="126059"/>
              </a:xfrm>
            </p:grpSpPr>
            <p:sp>
              <p:nvSpPr>
                <p:cNvPr id="118" name="四角形: 角を丸くする 117"/>
                <p:cNvSpPr/>
                <p:nvPr/>
              </p:nvSpPr>
              <p:spPr bwMode="auto">
                <a:xfrm>
                  <a:off x="6457639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" name="四角形: 角を丸くする 118"/>
                <p:cNvSpPr/>
                <p:nvPr/>
              </p:nvSpPr>
              <p:spPr bwMode="auto">
                <a:xfrm>
                  <a:off x="5978183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5" name="グループ化 114"/>
              <p:cNvGrpSpPr/>
              <p:nvPr/>
            </p:nvGrpSpPr>
            <p:grpSpPr>
              <a:xfrm>
                <a:off x="6289892" y="3545108"/>
                <a:ext cx="216937" cy="126059"/>
                <a:chOff x="6097338" y="3545108"/>
                <a:chExt cx="251878" cy="126059"/>
              </a:xfrm>
            </p:grpSpPr>
            <p:sp>
              <p:nvSpPr>
                <p:cNvPr id="116" name="四角形: 角を丸くする 115"/>
                <p:cNvSpPr/>
                <p:nvPr/>
              </p:nvSpPr>
              <p:spPr bwMode="auto">
                <a:xfrm>
                  <a:off x="6303497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四角形: 角を丸くする 116"/>
                <p:cNvSpPr/>
                <p:nvPr/>
              </p:nvSpPr>
              <p:spPr bwMode="auto">
                <a:xfrm>
                  <a:off x="6097338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7" name="フリーフォーム: 図形 106"/>
            <p:cNvSpPr/>
            <p:nvPr/>
          </p:nvSpPr>
          <p:spPr bwMode="auto">
            <a:xfrm>
              <a:off x="6143322" y="3696808"/>
              <a:ext cx="841863" cy="301450"/>
            </a:xfrm>
            <a:custGeom>
              <a:avLst/>
              <a:gdLst>
                <a:gd name="connsiteX0" fmla="*/ 190703 w 841863"/>
                <a:gd name="connsiteY0" fmla="*/ 114652 h 301450"/>
                <a:gd name="connsiteX1" fmla="*/ 179159 w 841863"/>
                <a:gd name="connsiteY1" fmla="*/ 160830 h 301450"/>
                <a:gd name="connsiteX2" fmla="*/ 661989 w 841863"/>
                <a:gd name="connsiteY2" fmla="*/ 160830 h 301450"/>
                <a:gd name="connsiteX3" fmla="*/ 650445 w 841863"/>
                <a:gd name="connsiteY3" fmla="*/ 114652 h 301450"/>
                <a:gd name="connsiteX4" fmla="*/ 120128 w 841863"/>
                <a:gd name="connsiteY4" fmla="*/ 0 h 301450"/>
                <a:gd name="connsiteX5" fmla="*/ 655763 w 841863"/>
                <a:gd name="connsiteY5" fmla="*/ 0 h 301450"/>
                <a:gd name="connsiteX6" fmla="*/ 702686 w 841863"/>
                <a:gd name="connsiteY6" fmla="*/ 55997 h 301450"/>
                <a:gd name="connsiteX7" fmla="*/ 730636 w 841863"/>
                <a:gd name="connsiteY7" fmla="*/ 167797 h 301450"/>
                <a:gd name="connsiteX8" fmla="*/ 735687 w 841863"/>
                <a:gd name="connsiteY8" fmla="*/ 173088 h 301450"/>
                <a:gd name="connsiteX9" fmla="*/ 841863 w 841863"/>
                <a:gd name="connsiteY9" fmla="*/ 283809 h 301450"/>
                <a:gd name="connsiteX10" fmla="*/ 825309 w 841863"/>
                <a:gd name="connsiteY10" fmla="*/ 301450 h 301450"/>
                <a:gd name="connsiteX11" fmla="*/ 128939 w 841863"/>
                <a:gd name="connsiteY11" fmla="*/ 301450 h 301450"/>
                <a:gd name="connsiteX12" fmla="*/ 106177 w 841863"/>
                <a:gd name="connsiteY12" fmla="*/ 284749 h 301450"/>
                <a:gd name="connsiteX13" fmla="*/ 0 w 841863"/>
                <a:gd name="connsiteY13" fmla="*/ 173088 h 301450"/>
                <a:gd name="connsiteX14" fmla="*/ 11503 w 841863"/>
                <a:gd name="connsiteY14" fmla="*/ 160830 h 301450"/>
                <a:gd name="connsiteX15" fmla="*/ 79920 w 841863"/>
                <a:gd name="connsiteY15" fmla="*/ 160830 h 30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301450">
                  <a:moveTo>
                    <a:pt x="190703" y="114652"/>
                  </a:moveTo>
                  <a:lnTo>
                    <a:pt x="179159" y="160830"/>
                  </a:lnTo>
                  <a:lnTo>
                    <a:pt x="661989" y="160830"/>
                  </a:lnTo>
                  <a:lnTo>
                    <a:pt x="650445" y="114652"/>
                  </a:lnTo>
                  <a:close/>
                  <a:moveTo>
                    <a:pt x="120128" y="0"/>
                  </a:moveTo>
                  <a:lnTo>
                    <a:pt x="655763" y="0"/>
                  </a:lnTo>
                  <a:lnTo>
                    <a:pt x="702686" y="55997"/>
                  </a:lnTo>
                  <a:lnTo>
                    <a:pt x="730636" y="167797"/>
                  </a:lnTo>
                  <a:lnTo>
                    <a:pt x="735687" y="173088"/>
                  </a:lnTo>
                  <a:lnTo>
                    <a:pt x="841863" y="283809"/>
                  </a:lnTo>
                  <a:cubicBezTo>
                    <a:pt x="841863" y="293552"/>
                    <a:pt x="834452" y="301450"/>
                    <a:pt x="825309" y="301450"/>
                  </a:cubicBezTo>
                  <a:lnTo>
                    <a:pt x="128939" y="301450"/>
                  </a:lnTo>
                  <a:cubicBezTo>
                    <a:pt x="119796" y="301450"/>
                    <a:pt x="114296" y="294493"/>
                    <a:pt x="106177" y="284749"/>
                  </a:cubicBezTo>
                  <a:lnTo>
                    <a:pt x="0" y="173088"/>
                  </a:lnTo>
                  <a:cubicBezTo>
                    <a:pt x="0" y="166318"/>
                    <a:pt x="5150" y="160830"/>
                    <a:pt x="11503" y="160830"/>
                  </a:cubicBezTo>
                  <a:lnTo>
                    <a:pt x="79920" y="160830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8" name="フリーフォーム: 図形 107"/>
            <p:cNvSpPr/>
            <p:nvPr/>
          </p:nvSpPr>
          <p:spPr bwMode="auto">
            <a:xfrm>
              <a:off x="6142534" y="3857132"/>
              <a:ext cx="841863" cy="142755"/>
            </a:xfrm>
            <a:custGeom>
              <a:avLst/>
              <a:gdLst>
                <a:gd name="connsiteX0" fmla="*/ 730500 w 841863"/>
                <a:gd name="connsiteY0" fmla="*/ 6928 h 142755"/>
                <a:gd name="connsiteX1" fmla="*/ 735687 w 841863"/>
                <a:gd name="connsiteY1" fmla="*/ 12445 h 142755"/>
                <a:gd name="connsiteX2" fmla="*/ 841863 w 841863"/>
                <a:gd name="connsiteY2" fmla="*/ 124846 h 142755"/>
                <a:gd name="connsiteX3" fmla="*/ 825309 w 841863"/>
                <a:gd name="connsiteY3" fmla="*/ 142755 h 142755"/>
                <a:gd name="connsiteX4" fmla="*/ 816000 w 841863"/>
                <a:gd name="connsiteY4" fmla="*/ 142755 h 142755"/>
                <a:gd name="connsiteX5" fmla="*/ 745906 w 841863"/>
                <a:gd name="connsiteY5" fmla="*/ 68552 h 142755"/>
                <a:gd name="connsiteX6" fmla="*/ 179285 w 841863"/>
                <a:gd name="connsiteY6" fmla="*/ 0 h 142755"/>
                <a:gd name="connsiteX7" fmla="*/ 661863 w 841863"/>
                <a:gd name="connsiteY7" fmla="*/ 0 h 142755"/>
                <a:gd name="connsiteX8" fmla="*/ 670232 w 841863"/>
                <a:gd name="connsiteY8" fmla="*/ 33476 h 142755"/>
                <a:gd name="connsiteX9" fmla="*/ 170916 w 841863"/>
                <a:gd name="connsiteY9" fmla="*/ 33476 h 142755"/>
                <a:gd name="connsiteX10" fmla="*/ 11503 w 841863"/>
                <a:gd name="connsiteY10" fmla="*/ 0 h 142755"/>
                <a:gd name="connsiteX11" fmla="*/ 80047 w 841863"/>
                <a:gd name="connsiteY11" fmla="*/ 0 h 142755"/>
                <a:gd name="connsiteX12" fmla="*/ 71678 w 841863"/>
                <a:gd name="connsiteY12" fmla="*/ 33476 h 142755"/>
                <a:gd name="connsiteX13" fmla="*/ 19700 w 841863"/>
                <a:gd name="connsiteY13" fmla="*/ 33476 h 142755"/>
                <a:gd name="connsiteX14" fmla="*/ 0 w 841863"/>
                <a:gd name="connsiteY14" fmla="*/ 12445 h 142755"/>
                <a:gd name="connsiteX15" fmla="*/ 11503 w 841863"/>
                <a:gd name="connsiteY15" fmla="*/ 0 h 142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142755">
                  <a:moveTo>
                    <a:pt x="730500" y="6928"/>
                  </a:moveTo>
                  <a:lnTo>
                    <a:pt x="735687" y="12445"/>
                  </a:lnTo>
                  <a:lnTo>
                    <a:pt x="841863" y="124846"/>
                  </a:lnTo>
                  <a:cubicBezTo>
                    <a:pt x="841863" y="134737"/>
                    <a:pt x="834452" y="142755"/>
                    <a:pt x="825309" y="142755"/>
                  </a:cubicBezTo>
                  <a:lnTo>
                    <a:pt x="816000" y="142755"/>
                  </a:lnTo>
                  <a:lnTo>
                    <a:pt x="745906" y="68552"/>
                  </a:lnTo>
                  <a:close/>
                  <a:moveTo>
                    <a:pt x="179285" y="0"/>
                  </a:moveTo>
                  <a:lnTo>
                    <a:pt x="661863" y="0"/>
                  </a:lnTo>
                  <a:lnTo>
                    <a:pt x="670232" y="33476"/>
                  </a:lnTo>
                  <a:lnTo>
                    <a:pt x="170916" y="33476"/>
                  </a:lnTo>
                  <a:close/>
                  <a:moveTo>
                    <a:pt x="11503" y="0"/>
                  </a:moveTo>
                  <a:lnTo>
                    <a:pt x="80047" y="0"/>
                  </a:lnTo>
                  <a:lnTo>
                    <a:pt x="71678" y="33476"/>
                  </a:lnTo>
                  <a:lnTo>
                    <a:pt x="19700" y="33476"/>
                  </a:lnTo>
                  <a:lnTo>
                    <a:pt x="0" y="12445"/>
                  </a:lnTo>
                  <a:cubicBezTo>
                    <a:pt x="0" y="5571"/>
                    <a:pt x="5150" y="0"/>
                    <a:pt x="11503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フリーフォーム: 図形 108"/>
            <p:cNvSpPr/>
            <p:nvPr/>
          </p:nvSpPr>
          <p:spPr bwMode="auto">
            <a:xfrm>
              <a:off x="6702284" y="3811460"/>
              <a:ext cx="131505" cy="151515"/>
            </a:xfrm>
            <a:custGeom>
              <a:avLst/>
              <a:gdLst>
                <a:gd name="connsiteX0" fmla="*/ 0 w 186860"/>
                <a:gd name="connsiteY0" fmla="*/ 0 h 215294"/>
                <a:gd name="connsiteX1" fmla="*/ 133036 w 186860"/>
                <a:gd name="connsiteY1" fmla="*/ 0 h 215294"/>
                <a:gd name="connsiteX2" fmla="*/ 186860 w 186860"/>
                <a:gd name="connsiteY2" fmla="*/ 215294 h 215294"/>
                <a:gd name="connsiteX3" fmla="*/ 148868 w 186860"/>
                <a:gd name="connsiteY3" fmla="*/ 215294 h 215294"/>
                <a:gd name="connsiteX4" fmla="*/ 35918 w 186860"/>
                <a:gd name="connsiteY4" fmla="*/ 143672 h 215294"/>
                <a:gd name="connsiteX0" fmla="*/ 148868 w 278797"/>
                <a:gd name="connsiteY0" fmla="*/ 215294 h 345225"/>
                <a:gd name="connsiteX1" fmla="*/ 35918 w 278797"/>
                <a:gd name="connsiteY1" fmla="*/ 143672 h 345225"/>
                <a:gd name="connsiteX2" fmla="*/ 0 w 278797"/>
                <a:gd name="connsiteY2" fmla="*/ 0 h 345225"/>
                <a:gd name="connsiteX3" fmla="*/ 133036 w 278797"/>
                <a:gd name="connsiteY3" fmla="*/ 0 h 345225"/>
                <a:gd name="connsiteX4" fmla="*/ 186860 w 278797"/>
                <a:gd name="connsiteY4" fmla="*/ 215294 h 345225"/>
                <a:gd name="connsiteX5" fmla="*/ 278798 w 278797"/>
                <a:gd name="connsiteY5" fmla="*/ 345225 h 345225"/>
                <a:gd name="connsiteX0" fmla="*/ 148868 w 186860"/>
                <a:gd name="connsiteY0" fmla="*/ 215294 h 215294"/>
                <a:gd name="connsiteX1" fmla="*/ 35918 w 186860"/>
                <a:gd name="connsiteY1" fmla="*/ 143672 h 215294"/>
                <a:gd name="connsiteX2" fmla="*/ 0 w 186860"/>
                <a:gd name="connsiteY2" fmla="*/ 0 h 215294"/>
                <a:gd name="connsiteX3" fmla="*/ 133036 w 186860"/>
                <a:gd name="connsiteY3" fmla="*/ 0 h 215294"/>
                <a:gd name="connsiteX4" fmla="*/ 186860 w 186860"/>
                <a:gd name="connsiteY4" fmla="*/ 215294 h 215294"/>
                <a:gd name="connsiteX0" fmla="*/ 35918 w 186860"/>
                <a:gd name="connsiteY0" fmla="*/ 143672 h 215294"/>
                <a:gd name="connsiteX1" fmla="*/ 0 w 186860"/>
                <a:gd name="connsiteY1" fmla="*/ 0 h 215294"/>
                <a:gd name="connsiteX2" fmla="*/ 133036 w 186860"/>
                <a:gd name="connsiteY2" fmla="*/ 0 h 215294"/>
                <a:gd name="connsiteX3" fmla="*/ 186860 w 186860"/>
                <a:gd name="connsiteY3" fmla="*/ 215294 h 21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860" h="215294">
                  <a:moveTo>
                    <a:pt x="35918" y="143672"/>
                  </a:moveTo>
                  <a:lnTo>
                    <a:pt x="0" y="0"/>
                  </a:lnTo>
                  <a:lnTo>
                    <a:pt x="133036" y="0"/>
                  </a:lnTo>
                  <a:lnTo>
                    <a:pt x="186860" y="215294"/>
                  </a:lnTo>
                </a:path>
              </a:pathLst>
            </a:custGeom>
            <a:solidFill>
              <a:srgbClr val="00206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: 図形 109"/>
            <p:cNvSpPr/>
            <p:nvPr/>
          </p:nvSpPr>
          <p:spPr bwMode="auto">
            <a:xfrm>
              <a:off x="6296511" y="3857638"/>
              <a:ext cx="26630" cy="106518"/>
            </a:xfrm>
            <a:custGeom>
              <a:avLst/>
              <a:gdLst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5" fmla="*/ 104070 w 111869"/>
                <a:gd name="connsiteY5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4" fmla="*/ 104070 w 111869"/>
                <a:gd name="connsiteY4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0" fmla="*/ 64945 w 64945"/>
                <a:gd name="connsiteY0" fmla="*/ 0 h 106518"/>
                <a:gd name="connsiteX1" fmla="*/ 38315 w 64945"/>
                <a:gd name="connsiteY1" fmla="*/ 106518 h 106518"/>
                <a:gd name="connsiteX2" fmla="*/ 0 w 64945"/>
                <a:gd name="connsiteY2" fmla="*/ 106518 h 106518"/>
                <a:gd name="connsiteX0" fmla="*/ 26630 w 26630"/>
                <a:gd name="connsiteY0" fmla="*/ 0 h 106518"/>
                <a:gd name="connsiteX1" fmla="*/ 0 w 26630"/>
                <a:gd name="connsiteY1" fmla="*/ 106518 h 10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30" h="106518">
                  <a:moveTo>
                    <a:pt x="26630" y="0"/>
                  </a:moveTo>
                  <a:lnTo>
                    <a:pt x="0" y="106518"/>
                  </a:lnTo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4333160" y="4823566"/>
            <a:ext cx="1235504" cy="1420396"/>
            <a:chOff x="7638767" y="3696808"/>
            <a:chExt cx="1996966" cy="2295811"/>
          </a:xfrm>
        </p:grpSpPr>
        <p:sp>
          <p:nvSpPr>
            <p:cNvPr id="121" name="フリーフォーム: 図形 120"/>
            <p:cNvSpPr/>
            <p:nvPr/>
          </p:nvSpPr>
          <p:spPr bwMode="auto">
            <a:xfrm>
              <a:off x="7638767" y="3789039"/>
              <a:ext cx="1996966" cy="2203580"/>
            </a:xfrm>
            <a:custGeom>
              <a:avLst/>
              <a:gdLst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50795 w 1996966"/>
                <a:gd name="connsiteY16" fmla="*/ 1897601 h 2203580"/>
                <a:gd name="connsiteX17" fmla="*/ 128435 w 1996966"/>
                <a:gd name="connsiteY17" fmla="*/ 1885464 h 2203580"/>
                <a:gd name="connsiteX18" fmla="*/ 0 w 1996966"/>
                <a:gd name="connsiteY18" fmla="*/ 1643908 h 2203580"/>
                <a:gd name="connsiteX19" fmla="*/ 0 w 1996966"/>
                <a:gd name="connsiteY19" fmla="*/ 291307 h 2203580"/>
                <a:gd name="connsiteX20" fmla="*/ 291307 w 1996966"/>
                <a:gd name="connsiteY20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28435 w 1996966"/>
                <a:gd name="connsiteY16" fmla="*/ 1885464 h 2203580"/>
                <a:gd name="connsiteX17" fmla="*/ 0 w 1996966"/>
                <a:gd name="connsiteY17" fmla="*/ 1643908 h 2203580"/>
                <a:gd name="connsiteX18" fmla="*/ 0 w 1996966"/>
                <a:gd name="connsiteY18" fmla="*/ 291307 h 2203580"/>
                <a:gd name="connsiteX19" fmla="*/ 291307 w 1996966"/>
                <a:gd name="connsiteY19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20019 w 1996966"/>
                <a:gd name="connsiteY13" fmla="*/ 1993721 h 2203580"/>
                <a:gd name="connsiteX14" fmla="*/ 174331 w 1996966"/>
                <a:gd name="connsiteY14" fmla="*/ 1940963 h 2203580"/>
                <a:gd name="connsiteX15" fmla="*/ 128435 w 1996966"/>
                <a:gd name="connsiteY15" fmla="*/ 1885464 h 2203580"/>
                <a:gd name="connsiteX16" fmla="*/ 0 w 1996966"/>
                <a:gd name="connsiteY16" fmla="*/ 1643908 h 2203580"/>
                <a:gd name="connsiteX17" fmla="*/ 0 w 1996966"/>
                <a:gd name="connsiteY17" fmla="*/ 291307 h 2203580"/>
                <a:gd name="connsiteX18" fmla="*/ 291307 w 1996966"/>
                <a:gd name="connsiteY18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44476 w 1996966"/>
                <a:gd name="connsiteY5" fmla="*/ 305059 h 2203580"/>
                <a:gd name="connsiteX6" fmla="*/ 1868532 w 1996966"/>
                <a:gd name="connsiteY6" fmla="*/ 318116 h 2203580"/>
                <a:gd name="connsiteX7" fmla="*/ 1996966 w 1996966"/>
                <a:gd name="connsiteY7" fmla="*/ 559672 h 2203580"/>
                <a:gd name="connsiteX8" fmla="*/ 1996966 w 1996966"/>
                <a:gd name="connsiteY8" fmla="*/ 1912273 h 2203580"/>
                <a:gd name="connsiteX9" fmla="*/ 1705659 w 1996966"/>
                <a:gd name="connsiteY9" fmla="*/ 2203580 h 2203580"/>
                <a:gd name="connsiteX10" fmla="*/ 540467 w 1996966"/>
                <a:gd name="connsiteY10" fmla="*/ 2203580 h 2203580"/>
                <a:gd name="connsiteX11" fmla="*/ 298911 w 1996966"/>
                <a:gd name="connsiteY11" fmla="*/ 2075146 h 2203580"/>
                <a:gd name="connsiteX12" fmla="*/ 220019 w 1996966"/>
                <a:gd name="connsiteY12" fmla="*/ 1993721 h 2203580"/>
                <a:gd name="connsiteX13" fmla="*/ 174331 w 1996966"/>
                <a:gd name="connsiteY13" fmla="*/ 1940963 h 2203580"/>
                <a:gd name="connsiteX14" fmla="*/ 128435 w 1996966"/>
                <a:gd name="connsiteY14" fmla="*/ 1885464 h 2203580"/>
                <a:gd name="connsiteX15" fmla="*/ 0 w 1996966"/>
                <a:gd name="connsiteY15" fmla="*/ 1643908 h 2203580"/>
                <a:gd name="connsiteX16" fmla="*/ 0 w 1996966"/>
                <a:gd name="connsiteY16" fmla="*/ 291307 h 2203580"/>
                <a:gd name="connsiteX17" fmla="*/ 291307 w 1996966"/>
                <a:gd name="connsiteY17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68532 w 1996966"/>
                <a:gd name="connsiteY5" fmla="*/ 318116 h 2203580"/>
                <a:gd name="connsiteX6" fmla="*/ 1996966 w 1996966"/>
                <a:gd name="connsiteY6" fmla="*/ 559672 h 2203580"/>
                <a:gd name="connsiteX7" fmla="*/ 1996966 w 1996966"/>
                <a:gd name="connsiteY7" fmla="*/ 1912273 h 2203580"/>
                <a:gd name="connsiteX8" fmla="*/ 1705659 w 1996966"/>
                <a:gd name="connsiteY8" fmla="*/ 2203580 h 2203580"/>
                <a:gd name="connsiteX9" fmla="*/ 540467 w 1996966"/>
                <a:gd name="connsiteY9" fmla="*/ 2203580 h 2203580"/>
                <a:gd name="connsiteX10" fmla="*/ 298911 w 1996966"/>
                <a:gd name="connsiteY10" fmla="*/ 2075146 h 2203580"/>
                <a:gd name="connsiteX11" fmla="*/ 220019 w 1996966"/>
                <a:gd name="connsiteY11" fmla="*/ 1993721 h 2203580"/>
                <a:gd name="connsiteX12" fmla="*/ 174331 w 1996966"/>
                <a:gd name="connsiteY12" fmla="*/ 1940963 h 2203580"/>
                <a:gd name="connsiteX13" fmla="*/ 128435 w 1996966"/>
                <a:gd name="connsiteY13" fmla="*/ 1885464 h 2203580"/>
                <a:gd name="connsiteX14" fmla="*/ 0 w 1996966"/>
                <a:gd name="connsiteY14" fmla="*/ 1643908 h 2203580"/>
                <a:gd name="connsiteX15" fmla="*/ 0 w 1996966"/>
                <a:gd name="connsiteY15" fmla="*/ 291307 h 2203580"/>
                <a:gd name="connsiteX16" fmla="*/ 291307 w 1996966"/>
                <a:gd name="connsiteY16" fmla="*/ 0 h 2203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96966" h="2203580">
                  <a:moveTo>
                    <a:pt x="291307" y="0"/>
                  </a:moveTo>
                  <a:lnTo>
                    <a:pt x="1456499" y="0"/>
                  </a:lnTo>
                  <a:cubicBezTo>
                    <a:pt x="1557052" y="0"/>
                    <a:pt x="1645705" y="50946"/>
                    <a:pt x="1698055" y="128435"/>
                  </a:cubicBezTo>
                  <a:lnTo>
                    <a:pt x="1743952" y="183933"/>
                  </a:lnTo>
                  <a:cubicBezTo>
                    <a:pt x="1782696" y="210108"/>
                    <a:pt x="1814804" y="245359"/>
                    <a:pt x="1837227" y="286635"/>
                  </a:cubicBezTo>
                  <a:lnTo>
                    <a:pt x="1868532" y="318116"/>
                  </a:lnTo>
                  <a:cubicBezTo>
                    <a:pt x="1946020" y="370466"/>
                    <a:pt x="1996966" y="459120"/>
                    <a:pt x="1996966" y="559672"/>
                  </a:cubicBezTo>
                  <a:lnTo>
                    <a:pt x="1996966" y="1912273"/>
                  </a:lnTo>
                  <a:cubicBezTo>
                    <a:pt x="1996966" y="2073157"/>
                    <a:pt x="1866543" y="2203580"/>
                    <a:pt x="1705659" y="2203580"/>
                  </a:cubicBezTo>
                  <a:lnTo>
                    <a:pt x="540467" y="2203580"/>
                  </a:lnTo>
                  <a:cubicBezTo>
                    <a:pt x="439915" y="2203580"/>
                    <a:pt x="351261" y="2152634"/>
                    <a:pt x="298911" y="2075146"/>
                  </a:cubicBezTo>
                  <a:lnTo>
                    <a:pt x="220019" y="1993721"/>
                  </a:lnTo>
                  <a:cubicBezTo>
                    <a:pt x="202775" y="1978048"/>
                    <a:pt x="187419" y="1960335"/>
                    <a:pt x="174331" y="1940963"/>
                  </a:cubicBezTo>
                  <a:lnTo>
                    <a:pt x="128435" y="1885464"/>
                  </a:lnTo>
                  <a:cubicBezTo>
                    <a:pt x="50946" y="1833114"/>
                    <a:pt x="0" y="1744461"/>
                    <a:pt x="0" y="1643908"/>
                  </a:cubicBezTo>
                  <a:lnTo>
                    <a:pt x="0" y="291307"/>
                  </a:lnTo>
                  <a:cubicBezTo>
                    <a:pt x="0" y="130423"/>
                    <a:pt x="130423" y="0"/>
                    <a:pt x="29130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">
                  <a:schemeClr val="bg1">
                    <a:lumMod val="85000"/>
                  </a:schemeClr>
                </a:gs>
                <a:gs pos="9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2" name="フリーフォーム: 図形 121"/>
            <p:cNvSpPr/>
            <p:nvPr/>
          </p:nvSpPr>
          <p:spPr bwMode="auto">
            <a:xfrm>
              <a:off x="7888561" y="3863296"/>
              <a:ext cx="312910" cy="135566"/>
            </a:xfrm>
            <a:custGeom>
              <a:avLst/>
              <a:gdLst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8867 w 383090"/>
                <a:gd name="connsiteY6" fmla="*/ 82986 h 165972"/>
                <a:gd name="connsiteX7" fmla="*/ 0 w 383090"/>
                <a:gd name="connsiteY7" fmla="*/ 67508 h 165972"/>
                <a:gd name="connsiteX8" fmla="*/ 191545 w 383090"/>
                <a:gd name="connsiteY8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0 w 383090"/>
                <a:gd name="connsiteY6" fmla="*/ 67508 h 165972"/>
                <a:gd name="connsiteX7" fmla="*/ 191545 w 383090"/>
                <a:gd name="connsiteY7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83090 w 383090"/>
                <a:gd name="connsiteY2" fmla="*/ 98464 h 165972"/>
                <a:gd name="connsiteX3" fmla="*/ 191545 w 383090"/>
                <a:gd name="connsiteY3" fmla="*/ 165972 h 165972"/>
                <a:gd name="connsiteX4" fmla="*/ 0 w 383090"/>
                <a:gd name="connsiteY4" fmla="*/ 98464 h 165972"/>
                <a:gd name="connsiteX5" fmla="*/ 0 w 383090"/>
                <a:gd name="connsiteY5" fmla="*/ 67508 h 165972"/>
                <a:gd name="connsiteX6" fmla="*/ 191545 w 383090"/>
                <a:gd name="connsiteY6" fmla="*/ 0 h 16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090" h="165972">
                  <a:moveTo>
                    <a:pt x="191545" y="0"/>
                  </a:moveTo>
                  <a:cubicBezTo>
                    <a:pt x="297332" y="0"/>
                    <a:pt x="383090" y="30224"/>
                    <a:pt x="383090" y="67508"/>
                  </a:cubicBezTo>
                  <a:lnTo>
                    <a:pt x="383090" y="98464"/>
                  </a:lnTo>
                  <a:cubicBezTo>
                    <a:pt x="383090" y="135748"/>
                    <a:pt x="297332" y="165972"/>
                    <a:pt x="191545" y="165972"/>
                  </a:cubicBezTo>
                  <a:cubicBezTo>
                    <a:pt x="85758" y="165972"/>
                    <a:pt x="0" y="135748"/>
                    <a:pt x="0" y="98464"/>
                  </a:cubicBezTo>
                  <a:lnTo>
                    <a:pt x="0" y="67508"/>
                  </a:lnTo>
                  <a:cubicBezTo>
                    <a:pt x="0" y="30224"/>
                    <a:pt x="85758" y="0"/>
                    <a:pt x="19154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" name="フリーフォーム: 図形 122"/>
            <p:cNvSpPr/>
            <p:nvPr/>
          </p:nvSpPr>
          <p:spPr bwMode="auto">
            <a:xfrm>
              <a:off x="8292356" y="4505214"/>
              <a:ext cx="1115336" cy="1115336"/>
            </a:xfrm>
            <a:custGeom>
              <a:avLst/>
              <a:gdLst>
                <a:gd name="connsiteX0" fmla="*/ 151089 w 1252612"/>
                <a:gd name="connsiteY0" fmla="*/ 0 h 1252613"/>
                <a:gd name="connsiteX1" fmla="*/ 257926 w 1252612"/>
                <a:gd name="connsiteY1" fmla="*/ 44254 h 1252613"/>
                <a:gd name="connsiteX2" fmla="*/ 626307 w 1252612"/>
                <a:gd name="connsiteY2" fmla="*/ 412634 h 1252613"/>
                <a:gd name="connsiteX3" fmla="*/ 994688 w 1252612"/>
                <a:gd name="connsiteY3" fmla="*/ 44254 h 1252613"/>
                <a:gd name="connsiteX4" fmla="*/ 1158379 w 1252612"/>
                <a:gd name="connsiteY4" fmla="*/ 11063 h 1252613"/>
                <a:gd name="connsiteX5" fmla="*/ 1208360 w 1252612"/>
                <a:gd name="connsiteY5" fmla="*/ 44254 h 1252613"/>
                <a:gd name="connsiteX6" fmla="*/ 1241549 w 1252612"/>
                <a:gd name="connsiteY6" fmla="*/ 94234 h 1252613"/>
                <a:gd name="connsiteX7" fmla="*/ 1208359 w 1252612"/>
                <a:gd name="connsiteY7" fmla="*/ 257925 h 1252613"/>
                <a:gd name="connsiteX8" fmla="*/ 839978 w 1252612"/>
                <a:gd name="connsiteY8" fmla="*/ 626306 h 1252613"/>
                <a:gd name="connsiteX9" fmla="*/ 1208360 w 1252612"/>
                <a:gd name="connsiteY9" fmla="*/ 994689 h 1252613"/>
                <a:gd name="connsiteX10" fmla="*/ 1208359 w 1252612"/>
                <a:gd name="connsiteY10" fmla="*/ 1208360 h 1252613"/>
                <a:gd name="connsiteX11" fmla="*/ 1208359 w 1252612"/>
                <a:gd name="connsiteY11" fmla="*/ 1208359 h 1252613"/>
                <a:gd name="connsiteX12" fmla="*/ 994687 w 1252612"/>
                <a:gd name="connsiteY12" fmla="*/ 1208359 h 1252613"/>
                <a:gd name="connsiteX13" fmla="*/ 626306 w 1252612"/>
                <a:gd name="connsiteY13" fmla="*/ 839978 h 1252613"/>
                <a:gd name="connsiteX14" fmla="*/ 257926 w 1252612"/>
                <a:gd name="connsiteY14" fmla="*/ 1208360 h 1252613"/>
                <a:gd name="connsiteX15" fmla="*/ 44254 w 1252612"/>
                <a:gd name="connsiteY15" fmla="*/ 1208360 h 1252613"/>
                <a:gd name="connsiteX16" fmla="*/ 44253 w 1252612"/>
                <a:gd name="connsiteY16" fmla="*/ 1208360 h 1252613"/>
                <a:gd name="connsiteX17" fmla="*/ 44253 w 1252612"/>
                <a:gd name="connsiteY17" fmla="*/ 994688 h 1252613"/>
                <a:gd name="connsiteX18" fmla="*/ 412634 w 1252612"/>
                <a:gd name="connsiteY18" fmla="*/ 626306 h 1252613"/>
                <a:gd name="connsiteX19" fmla="*/ 44254 w 1252612"/>
                <a:gd name="connsiteY19" fmla="*/ 257926 h 1252613"/>
                <a:gd name="connsiteX20" fmla="*/ 11064 w 1252612"/>
                <a:gd name="connsiteY20" fmla="*/ 94234 h 1252613"/>
                <a:gd name="connsiteX21" fmla="*/ 44254 w 1252612"/>
                <a:gd name="connsiteY21" fmla="*/ 44254 h 1252613"/>
                <a:gd name="connsiteX22" fmla="*/ 94234 w 1252612"/>
                <a:gd name="connsiteY22" fmla="*/ 11064 h 1252613"/>
                <a:gd name="connsiteX23" fmla="*/ 151089 w 1252612"/>
                <a:gd name="connsiteY23" fmla="*/ 0 h 125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52612" h="1252613">
                  <a:moveTo>
                    <a:pt x="151089" y="0"/>
                  </a:moveTo>
                  <a:cubicBezTo>
                    <a:pt x="189756" y="1"/>
                    <a:pt x="228423" y="14751"/>
                    <a:pt x="257926" y="44254"/>
                  </a:cubicBezTo>
                  <a:lnTo>
                    <a:pt x="626307" y="412634"/>
                  </a:lnTo>
                  <a:lnTo>
                    <a:pt x="994688" y="44254"/>
                  </a:lnTo>
                  <a:cubicBezTo>
                    <a:pt x="1038941" y="1"/>
                    <a:pt x="1103815" y="-11063"/>
                    <a:pt x="1158379" y="11063"/>
                  </a:cubicBezTo>
                  <a:lnTo>
                    <a:pt x="1208360" y="44254"/>
                  </a:lnTo>
                  <a:lnTo>
                    <a:pt x="1241549" y="94234"/>
                  </a:lnTo>
                  <a:cubicBezTo>
                    <a:pt x="1263675" y="148798"/>
                    <a:pt x="1252612" y="213672"/>
                    <a:pt x="1208359" y="257925"/>
                  </a:cubicBezTo>
                  <a:lnTo>
                    <a:pt x="839978" y="626306"/>
                  </a:lnTo>
                  <a:lnTo>
                    <a:pt x="1208360" y="994689"/>
                  </a:lnTo>
                  <a:cubicBezTo>
                    <a:pt x="1267364" y="1053691"/>
                    <a:pt x="1267364" y="1149356"/>
                    <a:pt x="1208359" y="1208360"/>
                  </a:cubicBezTo>
                  <a:lnTo>
                    <a:pt x="1208359" y="1208359"/>
                  </a:lnTo>
                  <a:cubicBezTo>
                    <a:pt x="1149355" y="1267364"/>
                    <a:pt x="1053690" y="1267364"/>
                    <a:pt x="994687" y="1208359"/>
                  </a:cubicBezTo>
                  <a:lnTo>
                    <a:pt x="626306" y="839978"/>
                  </a:lnTo>
                  <a:lnTo>
                    <a:pt x="257926" y="1208360"/>
                  </a:lnTo>
                  <a:cubicBezTo>
                    <a:pt x="198922" y="1267364"/>
                    <a:pt x="103258" y="1267364"/>
                    <a:pt x="44254" y="1208360"/>
                  </a:cubicBezTo>
                  <a:lnTo>
                    <a:pt x="44253" y="1208360"/>
                  </a:lnTo>
                  <a:cubicBezTo>
                    <a:pt x="-14751" y="1149357"/>
                    <a:pt x="-14751" y="1053692"/>
                    <a:pt x="44253" y="994688"/>
                  </a:cubicBezTo>
                  <a:lnTo>
                    <a:pt x="412634" y="626306"/>
                  </a:lnTo>
                  <a:lnTo>
                    <a:pt x="44254" y="257926"/>
                  </a:lnTo>
                  <a:cubicBezTo>
                    <a:pt x="0" y="213672"/>
                    <a:pt x="-11062" y="148797"/>
                    <a:pt x="11064" y="94234"/>
                  </a:cubicBezTo>
                  <a:lnTo>
                    <a:pt x="44254" y="44254"/>
                  </a:lnTo>
                  <a:lnTo>
                    <a:pt x="94234" y="11064"/>
                  </a:lnTo>
                  <a:cubicBezTo>
                    <a:pt x="112422" y="3689"/>
                    <a:pt x="131756" y="1"/>
                    <a:pt x="151089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四角形: 角を丸くする 123"/>
            <p:cNvSpPr/>
            <p:nvPr/>
          </p:nvSpPr>
          <p:spPr bwMode="auto">
            <a:xfrm>
              <a:off x="8146503" y="4231829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四角形: 角を丸くする 124"/>
            <p:cNvSpPr/>
            <p:nvPr/>
          </p:nvSpPr>
          <p:spPr bwMode="auto">
            <a:xfrm rot="5400000">
              <a:off x="7373631" y="5144777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/>
            <p:cNvGrpSpPr/>
            <p:nvPr/>
          </p:nvGrpSpPr>
          <p:grpSpPr>
            <a:xfrm>
              <a:off x="7853471" y="3741835"/>
              <a:ext cx="383090" cy="238050"/>
              <a:chOff x="6202819" y="3446586"/>
              <a:chExt cx="383090" cy="238050"/>
            </a:xfrm>
          </p:grpSpPr>
          <p:sp>
            <p:nvSpPr>
              <p:cNvPr id="131" name="フリーフォーム: 図形 130"/>
              <p:cNvSpPr/>
              <p:nvPr/>
            </p:nvSpPr>
            <p:spPr bwMode="auto">
              <a:xfrm>
                <a:off x="6202819" y="3446586"/>
                <a:ext cx="383090" cy="224581"/>
              </a:xfrm>
              <a:custGeom>
                <a:avLst/>
                <a:gdLst>
                  <a:gd name="connsiteX0" fmla="*/ 191545 w 383090"/>
                  <a:gd name="connsiteY0" fmla="*/ 0 h 224581"/>
                  <a:gd name="connsiteX1" fmla="*/ 383090 w 383090"/>
                  <a:gd name="connsiteY1" fmla="*/ 67508 h 224581"/>
                  <a:gd name="connsiteX2" fmla="*/ 382658 w 383090"/>
                  <a:gd name="connsiteY2" fmla="*/ 68262 h 224581"/>
                  <a:gd name="connsiteX3" fmla="*/ 383090 w 383090"/>
                  <a:gd name="connsiteY3" fmla="*/ 68262 h 224581"/>
                  <a:gd name="connsiteX4" fmla="*/ 383090 w 383090"/>
                  <a:gd name="connsiteY4" fmla="*/ 157073 h 224581"/>
                  <a:gd name="connsiteX5" fmla="*/ 383090 w 383090"/>
                  <a:gd name="connsiteY5" fmla="*/ 161551 h 224581"/>
                  <a:gd name="connsiteX6" fmla="*/ 380525 w 383090"/>
                  <a:gd name="connsiteY6" fmla="*/ 161551 h 224581"/>
                  <a:gd name="connsiteX7" fmla="*/ 368038 w 383090"/>
                  <a:gd name="connsiteY7" fmla="*/ 183350 h 224581"/>
                  <a:gd name="connsiteX8" fmla="*/ 191545 w 383090"/>
                  <a:gd name="connsiteY8" fmla="*/ 224581 h 224581"/>
                  <a:gd name="connsiteX9" fmla="*/ 15053 w 383090"/>
                  <a:gd name="connsiteY9" fmla="*/ 183350 h 224581"/>
                  <a:gd name="connsiteX10" fmla="*/ 2565 w 383090"/>
                  <a:gd name="connsiteY10" fmla="*/ 161551 h 224581"/>
                  <a:gd name="connsiteX11" fmla="*/ 0 w 383090"/>
                  <a:gd name="connsiteY11" fmla="*/ 161551 h 224581"/>
                  <a:gd name="connsiteX12" fmla="*/ 0 w 383090"/>
                  <a:gd name="connsiteY12" fmla="*/ 157073 h 224581"/>
                  <a:gd name="connsiteX13" fmla="*/ 0 w 383090"/>
                  <a:gd name="connsiteY13" fmla="*/ 68262 h 224581"/>
                  <a:gd name="connsiteX14" fmla="*/ 432 w 383090"/>
                  <a:gd name="connsiteY14" fmla="*/ 68262 h 224581"/>
                  <a:gd name="connsiteX15" fmla="*/ 0 w 383090"/>
                  <a:gd name="connsiteY15" fmla="*/ 67508 h 224581"/>
                  <a:gd name="connsiteX16" fmla="*/ 191545 w 383090"/>
                  <a:gd name="connsiteY16" fmla="*/ 0 h 224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3090" h="224581">
                    <a:moveTo>
                      <a:pt x="191545" y="0"/>
                    </a:moveTo>
                    <a:cubicBezTo>
                      <a:pt x="297332" y="0"/>
                      <a:pt x="383090" y="30224"/>
                      <a:pt x="383090" y="67508"/>
                    </a:cubicBezTo>
                    <a:lnTo>
                      <a:pt x="382658" y="68262"/>
                    </a:lnTo>
                    <a:lnTo>
                      <a:pt x="383090" y="68262"/>
                    </a:lnTo>
                    <a:lnTo>
                      <a:pt x="383090" y="157073"/>
                    </a:lnTo>
                    <a:lnTo>
                      <a:pt x="383090" y="161551"/>
                    </a:lnTo>
                    <a:lnTo>
                      <a:pt x="380525" y="161551"/>
                    </a:lnTo>
                    <a:lnTo>
                      <a:pt x="368038" y="183350"/>
                    </a:lnTo>
                    <a:cubicBezTo>
                      <a:pt x="338959" y="207580"/>
                      <a:pt x="270886" y="224581"/>
                      <a:pt x="191545" y="224581"/>
                    </a:cubicBezTo>
                    <a:cubicBezTo>
                      <a:pt x="112205" y="224581"/>
                      <a:pt x="44131" y="207580"/>
                      <a:pt x="15053" y="183350"/>
                    </a:cubicBezTo>
                    <a:lnTo>
                      <a:pt x="2565" y="161551"/>
                    </a:lnTo>
                    <a:lnTo>
                      <a:pt x="0" y="161551"/>
                    </a:lnTo>
                    <a:lnTo>
                      <a:pt x="0" y="157073"/>
                    </a:lnTo>
                    <a:lnTo>
                      <a:pt x="0" y="68262"/>
                    </a:lnTo>
                    <a:lnTo>
                      <a:pt x="432" y="68262"/>
                    </a:lnTo>
                    <a:lnTo>
                      <a:pt x="0" y="67508"/>
                    </a:lnTo>
                    <a:cubicBezTo>
                      <a:pt x="0" y="30224"/>
                      <a:pt x="85758" y="0"/>
                      <a:pt x="191545" y="0"/>
                    </a:cubicBezTo>
                    <a:close/>
                  </a:path>
                </a:pathLst>
              </a:cu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楕円 131"/>
              <p:cNvSpPr/>
              <p:nvPr/>
            </p:nvSpPr>
            <p:spPr bwMode="auto">
              <a:xfrm>
                <a:off x="6256959" y="3464597"/>
                <a:ext cx="274810" cy="64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四角形: 角を丸くする 132"/>
              <p:cNvSpPr/>
              <p:nvPr/>
            </p:nvSpPr>
            <p:spPr bwMode="auto">
              <a:xfrm>
                <a:off x="6371716" y="3551843"/>
                <a:ext cx="45719" cy="132793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4" name="グループ化 133"/>
              <p:cNvGrpSpPr/>
              <p:nvPr/>
            </p:nvGrpSpPr>
            <p:grpSpPr>
              <a:xfrm>
                <a:off x="6224325" y="3534352"/>
                <a:ext cx="342153" cy="126059"/>
                <a:chOff x="5978183" y="3534352"/>
                <a:chExt cx="525175" cy="126059"/>
              </a:xfrm>
            </p:grpSpPr>
            <p:sp>
              <p:nvSpPr>
                <p:cNvPr id="138" name="四角形: 角を丸くする 137"/>
                <p:cNvSpPr/>
                <p:nvPr/>
              </p:nvSpPr>
              <p:spPr bwMode="auto">
                <a:xfrm>
                  <a:off x="6457639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四角形: 角を丸くする 138"/>
                <p:cNvSpPr/>
                <p:nvPr/>
              </p:nvSpPr>
              <p:spPr bwMode="auto">
                <a:xfrm>
                  <a:off x="5978183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5" name="グループ化 134"/>
              <p:cNvGrpSpPr/>
              <p:nvPr/>
            </p:nvGrpSpPr>
            <p:grpSpPr>
              <a:xfrm>
                <a:off x="6289892" y="3545108"/>
                <a:ext cx="216937" cy="126059"/>
                <a:chOff x="6097338" y="3545108"/>
                <a:chExt cx="251878" cy="126059"/>
              </a:xfrm>
            </p:grpSpPr>
            <p:sp>
              <p:nvSpPr>
                <p:cNvPr id="136" name="四角形: 角を丸くする 135"/>
                <p:cNvSpPr/>
                <p:nvPr/>
              </p:nvSpPr>
              <p:spPr bwMode="auto">
                <a:xfrm>
                  <a:off x="6303497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四角形: 角を丸くする 136"/>
                <p:cNvSpPr/>
                <p:nvPr/>
              </p:nvSpPr>
              <p:spPr bwMode="auto">
                <a:xfrm>
                  <a:off x="6097338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7" name="フリーフォーム: 図形 126"/>
            <p:cNvSpPr/>
            <p:nvPr/>
          </p:nvSpPr>
          <p:spPr bwMode="auto">
            <a:xfrm>
              <a:off x="8329527" y="3696808"/>
              <a:ext cx="841863" cy="301450"/>
            </a:xfrm>
            <a:custGeom>
              <a:avLst/>
              <a:gdLst>
                <a:gd name="connsiteX0" fmla="*/ 190703 w 841863"/>
                <a:gd name="connsiteY0" fmla="*/ 114652 h 301450"/>
                <a:gd name="connsiteX1" fmla="*/ 179159 w 841863"/>
                <a:gd name="connsiteY1" fmla="*/ 160830 h 301450"/>
                <a:gd name="connsiteX2" fmla="*/ 661989 w 841863"/>
                <a:gd name="connsiteY2" fmla="*/ 160830 h 301450"/>
                <a:gd name="connsiteX3" fmla="*/ 650445 w 841863"/>
                <a:gd name="connsiteY3" fmla="*/ 114652 h 301450"/>
                <a:gd name="connsiteX4" fmla="*/ 120128 w 841863"/>
                <a:gd name="connsiteY4" fmla="*/ 0 h 301450"/>
                <a:gd name="connsiteX5" fmla="*/ 655763 w 841863"/>
                <a:gd name="connsiteY5" fmla="*/ 0 h 301450"/>
                <a:gd name="connsiteX6" fmla="*/ 702686 w 841863"/>
                <a:gd name="connsiteY6" fmla="*/ 55997 h 301450"/>
                <a:gd name="connsiteX7" fmla="*/ 730636 w 841863"/>
                <a:gd name="connsiteY7" fmla="*/ 167797 h 301450"/>
                <a:gd name="connsiteX8" fmla="*/ 735687 w 841863"/>
                <a:gd name="connsiteY8" fmla="*/ 173088 h 301450"/>
                <a:gd name="connsiteX9" fmla="*/ 841863 w 841863"/>
                <a:gd name="connsiteY9" fmla="*/ 283809 h 301450"/>
                <a:gd name="connsiteX10" fmla="*/ 825309 w 841863"/>
                <a:gd name="connsiteY10" fmla="*/ 301450 h 301450"/>
                <a:gd name="connsiteX11" fmla="*/ 128939 w 841863"/>
                <a:gd name="connsiteY11" fmla="*/ 301450 h 301450"/>
                <a:gd name="connsiteX12" fmla="*/ 106177 w 841863"/>
                <a:gd name="connsiteY12" fmla="*/ 284749 h 301450"/>
                <a:gd name="connsiteX13" fmla="*/ 0 w 841863"/>
                <a:gd name="connsiteY13" fmla="*/ 173088 h 301450"/>
                <a:gd name="connsiteX14" fmla="*/ 11503 w 841863"/>
                <a:gd name="connsiteY14" fmla="*/ 160830 h 301450"/>
                <a:gd name="connsiteX15" fmla="*/ 79920 w 841863"/>
                <a:gd name="connsiteY15" fmla="*/ 160830 h 30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301450">
                  <a:moveTo>
                    <a:pt x="190703" y="114652"/>
                  </a:moveTo>
                  <a:lnTo>
                    <a:pt x="179159" y="160830"/>
                  </a:lnTo>
                  <a:lnTo>
                    <a:pt x="661989" y="160830"/>
                  </a:lnTo>
                  <a:lnTo>
                    <a:pt x="650445" y="114652"/>
                  </a:lnTo>
                  <a:close/>
                  <a:moveTo>
                    <a:pt x="120128" y="0"/>
                  </a:moveTo>
                  <a:lnTo>
                    <a:pt x="655763" y="0"/>
                  </a:lnTo>
                  <a:lnTo>
                    <a:pt x="702686" y="55997"/>
                  </a:lnTo>
                  <a:lnTo>
                    <a:pt x="730636" y="167797"/>
                  </a:lnTo>
                  <a:lnTo>
                    <a:pt x="735687" y="173088"/>
                  </a:lnTo>
                  <a:lnTo>
                    <a:pt x="841863" y="283809"/>
                  </a:lnTo>
                  <a:cubicBezTo>
                    <a:pt x="841863" y="293552"/>
                    <a:pt x="834452" y="301450"/>
                    <a:pt x="825309" y="301450"/>
                  </a:cubicBezTo>
                  <a:lnTo>
                    <a:pt x="128939" y="301450"/>
                  </a:lnTo>
                  <a:cubicBezTo>
                    <a:pt x="119796" y="301450"/>
                    <a:pt x="114296" y="294493"/>
                    <a:pt x="106177" y="284749"/>
                  </a:cubicBezTo>
                  <a:lnTo>
                    <a:pt x="0" y="173088"/>
                  </a:lnTo>
                  <a:cubicBezTo>
                    <a:pt x="0" y="166318"/>
                    <a:pt x="5150" y="160830"/>
                    <a:pt x="11503" y="160830"/>
                  </a:cubicBezTo>
                  <a:lnTo>
                    <a:pt x="79920" y="16083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8" name="フリーフォーム: 図形 127"/>
            <p:cNvSpPr/>
            <p:nvPr/>
          </p:nvSpPr>
          <p:spPr bwMode="auto">
            <a:xfrm>
              <a:off x="8328739" y="3857132"/>
              <a:ext cx="841863" cy="142755"/>
            </a:xfrm>
            <a:custGeom>
              <a:avLst/>
              <a:gdLst>
                <a:gd name="connsiteX0" fmla="*/ 730500 w 841863"/>
                <a:gd name="connsiteY0" fmla="*/ 6928 h 142755"/>
                <a:gd name="connsiteX1" fmla="*/ 735687 w 841863"/>
                <a:gd name="connsiteY1" fmla="*/ 12445 h 142755"/>
                <a:gd name="connsiteX2" fmla="*/ 841863 w 841863"/>
                <a:gd name="connsiteY2" fmla="*/ 124846 h 142755"/>
                <a:gd name="connsiteX3" fmla="*/ 825309 w 841863"/>
                <a:gd name="connsiteY3" fmla="*/ 142755 h 142755"/>
                <a:gd name="connsiteX4" fmla="*/ 816000 w 841863"/>
                <a:gd name="connsiteY4" fmla="*/ 142755 h 142755"/>
                <a:gd name="connsiteX5" fmla="*/ 745906 w 841863"/>
                <a:gd name="connsiteY5" fmla="*/ 68552 h 142755"/>
                <a:gd name="connsiteX6" fmla="*/ 179285 w 841863"/>
                <a:gd name="connsiteY6" fmla="*/ 0 h 142755"/>
                <a:gd name="connsiteX7" fmla="*/ 661863 w 841863"/>
                <a:gd name="connsiteY7" fmla="*/ 0 h 142755"/>
                <a:gd name="connsiteX8" fmla="*/ 670232 w 841863"/>
                <a:gd name="connsiteY8" fmla="*/ 33476 h 142755"/>
                <a:gd name="connsiteX9" fmla="*/ 170916 w 841863"/>
                <a:gd name="connsiteY9" fmla="*/ 33476 h 142755"/>
                <a:gd name="connsiteX10" fmla="*/ 11503 w 841863"/>
                <a:gd name="connsiteY10" fmla="*/ 0 h 142755"/>
                <a:gd name="connsiteX11" fmla="*/ 80047 w 841863"/>
                <a:gd name="connsiteY11" fmla="*/ 0 h 142755"/>
                <a:gd name="connsiteX12" fmla="*/ 71678 w 841863"/>
                <a:gd name="connsiteY12" fmla="*/ 33476 h 142755"/>
                <a:gd name="connsiteX13" fmla="*/ 19700 w 841863"/>
                <a:gd name="connsiteY13" fmla="*/ 33476 h 142755"/>
                <a:gd name="connsiteX14" fmla="*/ 0 w 841863"/>
                <a:gd name="connsiteY14" fmla="*/ 12445 h 142755"/>
                <a:gd name="connsiteX15" fmla="*/ 11503 w 841863"/>
                <a:gd name="connsiteY15" fmla="*/ 0 h 142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142755">
                  <a:moveTo>
                    <a:pt x="730500" y="6928"/>
                  </a:moveTo>
                  <a:lnTo>
                    <a:pt x="735687" y="12445"/>
                  </a:lnTo>
                  <a:lnTo>
                    <a:pt x="841863" y="124846"/>
                  </a:lnTo>
                  <a:cubicBezTo>
                    <a:pt x="841863" y="134737"/>
                    <a:pt x="834452" y="142755"/>
                    <a:pt x="825309" y="142755"/>
                  </a:cubicBezTo>
                  <a:lnTo>
                    <a:pt x="816000" y="142755"/>
                  </a:lnTo>
                  <a:lnTo>
                    <a:pt x="745906" y="68552"/>
                  </a:lnTo>
                  <a:close/>
                  <a:moveTo>
                    <a:pt x="179285" y="0"/>
                  </a:moveTo>
                  <a:lnTo>
                    <a:pt x="661863" y="0"/>
                  </a:lnTo>
                  <a:lnTo>
                    <a:pt x="670232" y="33476"/>
                  </a:lnTo>
                  <a:lnTo>
                    <a:pt x="170916" y="33476"/>
                  </a:lnTo>
                  <a:close/>
                  <a:moveTo>
                    <a:pt x="11503" y="0"/>
                  </a:moveTo>
                  <a:lnTo>
                    <a:pt x="80047" y="0"/>
                  </a:lnTo>
                  <a:lnTo>
                    <a:pt x="71678" y="33476"/>
                  </a:lnTo>
                  <a:lnTo>
                    <a:pt x="19700" y="33476"/>
                  </a:lnTo>
                  <a:lnTo>
                    <a:pt x="0" y="12445"/>
                  </a:lnTo>
                  <a:cubicBezTo>
                    <a:pt x="0" y="5571"/>
                    <a:pt x="5150" y="0"/>
                    <a:pt x="1150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9" name="フリーフォーム: 図形 128"/>
            <p:cNvSpPr/>
            <p:nvPr/>
          </p:nvSpPr>
          <p:spPr bwMode="auto">
            <a:xfrm>
              <a:off x="8888489" y="3811460"/>
              <a:ext cx="131505" cy="151515"/>
            </a:xfrm>
            <a:custGeom>
              <a:avLst/>
              <a:gdLst>
                <a:gd name="connsiteX0" fmla="*/ 0 w 186860"/>
                <a:gd name="connsiteY0" fmla="*/ 0 h 215294"/>
                <a:gd name="connsiteX1" fmla="*/ 133036 w 186860"/>
                <a:gd name="connsiteY1" fmla="*/ 0 h 215294"/>
                <a:gd name="connsiteX2" fmla="*/ 186860 w 186860"/>
                <a:gd name="connsiteY2" fmla="*/ 215294 h 215294"/>
                <a:gd name="connsiteX3" fmla="*/ 148868 w 186860"/>
                <a:gd name="connsiteY3" fmla="*/ 215294 h 215294"/>
                <a:gd name="connsiteX4" fmla="*/ 35918 w 186860"/>
                <a:gd name="connsiteY4" fmla="*/ 143672 h 215294"/>
                <a:gd name="connsiteX0" fmla="*/ 148868 w 278797"/>
                <a:gd name="connsiteY0" fmla="*/ 215294 h 345225"/>
                <a:gd name="connsiteX1" fmla="*/ 35918 w 278797"/>
                <a:gd name="connsiteY1" fmla="*/ 143672 h 345225"/>
                <a:gd name="connsiteX2" fmla="*/ 0 w 278797"/>
                <a:gd name="connsiteY2" fmla="*/ 0 h 345225"/>
                <a:gd name="connsiteX3" fmla="*/ 133036 w 278797"/>
                <a:gd name="connsiteY3" fmla="*/ 0 h 345225"/>
                <a:gd name="connsiteX4" fmla="*/ 186860 w 278797"/>
                <a:gd name="connsiteY4" fmla="*/ 215294 h 345225"/>
                <a:gd name="connsiteX5" fmla="*/ 278798 w 278797"/>
                <a:gd name="connsiteY5" fmla="*/ 345225 h 345225"/>
                <a:gd name="connsiteX0" fmla="*/ 148868 w 186860"/>
                <a:gd name="connsiteY0" fmla="*/ 215294 h 215294"/>
                <a:gd name="connsiteX1" fmla="*/ 35918 w 186860"/>
                <a:gd name="connsiteY1" fmla="*/ 143672 h 215294"/>
                <a:gd name="connsiteX2" fmla="*/ 0 w 186860"/>
                <a:gd name="connsiteY2" fmla="*/ 0 h 215294"/>
                <a:gd name="connsiteX3" fmla="*/ 133036 w 186860"/>
                <a:gd name="connsiteY3" fmla="*/ 0 h 215294"/>
                <a:gd name="connsiteX4" fmla="*/ 186860 w 186860"/>
                <a:gd name="connsiteY4" fmla="*/ 215294 h 215294"/>
                <a:gd name="connsiteX0" fmla="*/ 35918 w 186860"/>
                <a:gd name="connsiteY0" fmla="*/ 143672 h 215294"/>
                <a:gd name="connsiteX1" fmla="*/ 0 w 186860"/>
                <a:gd name="connsiteY1" fmla="*/ 0 h 215294"/>
                <a:gd name="connsiteX2" fmla="*/ 133036 w 186860"/>
                <a:gd name="connsiteY2" fmla="*/ 0 h 215294"/>
                <a:gd name="connsiteX3" fmla="*/ 186860 w 186860"/>
                <a:gd name="connsiteY3" fmla="*/ 215294 h 21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860" h="215294">
                  <a:moveTo>
                    <a:pt x="35918" y="143672"/>
                  </a:moveTo>
                  <a:lnTo>
                    <a:pt x="0" y="0"/>
                  </a:lnTo>
                  <a:lnTo>
                    <a:pt x="133036" y="0"/>
                  </a:lnTo>
                  <a:lnTo>
                    <a:pt x="186860" y="21529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" name="フリーフォーム: 図形 129"/>
            <p:cNvSpPr/>
            <p:nvPr/>
          </p:nvSpPr>
          <p:spPr bwMode="auto">
            <a:xfrm>
              <a:off x="8482716" y="3857638"/>
              <a:ext cx="26630" cy="106518"/>
            </a:xfrm>
            <a:custGeom>
              <a:avLst/>
              <a:gdLst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5" fmla="*/ 104070 w 111869"/>
                <a:gd name="connsiteY5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4" fmla="*/ 104070 w 111869"/>
                <a:gd name="connsiteY4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0" fmla="*/ 64945 w 64945"/>
                <a:gd name="connsiteY0" fmla="*/ 0 h 106518"/>
                <a:gd name="connsiteX1" fmla="*/ 38315 w 64945"/>
                <a:gd name="connsiteY1" fmla="*/ 106518 h 106518"/>
                <a:gd name="connsiteX2" fmla="*/ 0 w 64945"/>
                <a:gd name="connsiteY2" fmla="*/ 106518 h 106518"/>
                <a:gd name="connsiteX0" fmla="*/ 26630 w 26630"/>
                <a:gd name="connsiteY0" fmla="*/ 0 h 106518"/>
                <a:gd name="connsiteX1" fmla="*/ 0 w 26630"/>
                <a:gd name="connsiteY1" fmla="*/ 106518 h 10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30" h="106518">
                  <a:moveTo>
                    <a:pt x="26630" y="0"/>
                  </a:moveTo>
                  <a:lnTo>
                    <a:pt x="0" y="106518"/>
                  </a:lnTo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615843" y="923628"/>
            <a:ext cx="1212140" cy="1375920"/>
            <a:chOff x="-551629" y="499626"/>
            <a:chExt cx="1959201" cy="2223923"/>
          </a:xfrm>
        </p:grpSpPr>
        <p:sp>
          <p:nvSpPr>
            <p:cNvPr id="141" name="フリーフォーム: 図形 140"/>
            <p:cNvSpPr/>
            <p:nvPr/>
          </p:nvSpPr>
          <p:spPr bwMode="auto">
            <a:xfrm>
              <a:off x="-391619" y="499626"/>
              <a:ext cx="1282186" cy="799764"/>
            </a:xfrm>
            <a:custGeom>
              <a:avLst/>
              <a:gdLst>
                <a:gd name="connsiteX0" fmla="*/ 216215 w 1282186"/>
                <a:gd name="connsiteY0" fmla="*/ 77859 h 799764"/>
                <a:gd name="connsiteX1" fmla="*/ 84204 w 1282186"/>
                <a:gd name="connsiteY1" fmla="*/ 209870 h 799764"/>
                <a:gd name="connsiteX2" fmla="*/ 84204 w 1282186"/>
                <a:gd name="connsiteY2" fmla="*/ 591474 h 799764"/>
                <a:gd name="connsiteX3" fmla="*/ 216215 w 1282186"/>
                <a:gd name="connsiteY3" fmla="*/ 723485 h 799764"/>
                <a:gd name="connsiteX4" fmla="*/ 1065971 w 1282186"/>
                <a:gd name="connsiteY4" fmla="*/ 723485 h 799764"/>
                <a:gd name="connsiteX5" fmla="*/ 1197982 w 1282186"/>
                <a:gd name="connsiteY5" fmla="*/ 591474 h 799764"/>
                <a:gd name="connsiteX6" fmla="*/ 1197982 w 1282186"/>
                <a:gd name="connsiteY6" fmla="*/ 209870 h 799764"/>
                <a:gd name="connsiteX7" fmla="*/ 1065971 w 1282186"/>
                <a:gd name="connsiteY7" fmla="*/ 77859 h 799764"/>
                <a:gd name="connsiteX8" fmla="*/ 201876 w 1282186"/>
                <a:gd name="connsiteY8" fmla="*/ 0 h 799764"/>
                <a:gd name="connsiteX9" fmla="*/ 1080310 w 1282186"/>
                <a:gd name="connsiteY9" fmla="*/ 0 h 799764"/>
                <a:gd name="connsiteX10" fmla="*/ 1282186 w 1282186"/>
                <a:gd name="connsiteY10" fmla="*/ 201876 h 799764"/>
                <a:gd name="connsiteX11" fmla="*/ 1282186 w 1282186"/>
                <a:gd name="connsiteY11" fmla="*/ 597888 h 799764"/>
                <a:gd name="connsiteX12" fmla="*/ 1080310 w 1282186"/>
                <a:gd name="connsiteY12" fmla="*/ 799764 h 799764"/>
                <a:gd name="connsiteX13" fmla="*/ 201876 w 1282186"/>
                <a:gd name="connsiteY13" fmla="*/ 799764 h 799764"/>
                <a:gd name="connsiteX14" fmla="*/ 0 w 1282186"/>
                <a:gd name="connsiteY14" fmla="*/ 597888 h 799764"/>
                <a:gd name="connsiteX15" fmla="*/ 0 w 1282186"/>
                <a:gd name="connsiteY15" fmla="*/ 201876 h 799764"/>
                <a:gd name="connsiteX16" fmla="*/ 201876 w 1282186"/>
                <a:gd name="connsiteY16" fmla="*/ 0 h 7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82186" h="799764">
                  <a:moveTo>
                    <a:pt x="216215" y="77859"/>
                  </a:moveTo>
                  <a:cubicBezTo>
                    <a:pt x="143307" y="77859"/>
                    <a:pt x="84204" y="136962"/>
                    <a:pt x="84204" y="209870"/>
                  </a:cubicBezTo>
                  <a:lnTo>
                    <a:pt x="84204" y="591474"/>
                  </a:lnTo>
                  <a:cubicBezTo>
                    <a:pt x="84204" y="664382"/>
                    <a:pt x="143307" y="723485"/>
                    <a:pt x="216215" y="723485"/>
                  </a:cubicBezTo>
                  <a:lnTo>
                    <a:pt x="1065971" y="723485"/>
                  </a:lnTo>
                  <a:cubicBezTo>
                    <a:pt x="1138879" y="723485"/>
                    <a:pt x="1197982" y="664382"/>
                    <a:pt x="1197982" y="591474"/>
                  </a:cubicBezTo>
                  <a:lnTo>
                    <a:pt x="1197982" y="209870"/>
                  </a:lnTo>
                  <a:cubicBezTo>
                    <a:pt x="1197982" y="136962"/>
                    <a:pt x="1138879" y="77859"/>
                    <a:pt x="1065971" y="77859"/>
                  </a:cubicBezTo>
                  <a:close/>
                  <a:moveTo>
                    <a:pt x="201876" y="0"/>
                  </a:moveTo>
                  <a:lnTo>
                    <a:pt x="1080310" y="0"/>
                  </a:lnTo>
                  <a:cubicBezTo>
                    <a:pt x="1191803" y="0"/>
                    <a:pt x="1282186" y="90383"/>
                    <a:pt x="1282186" y="201876"/>
                  </a:cubicBezTo>
                  <a:lnTo>
                    <a:pt x="1282186" y="597888"/>
                  </a:lnTo>
                  <a:cubicBezTo>
                    <a:pt x="1282186" y="709381"/>
                    <a:pt x="1191803" y="799764"/>
                    <a:pt x="1080310" y="799764"/>
                  </a:cubicBezTo>
                  <a:lnTo>
                    <a:pt x="201876" y="799764"/>
                  </a:lnTo>
                  <a:cubicBezTo>
                    <a:pt x="90383" y="799764"/>
                    <a:pt x="0" y="709381"/>
                    <a:pt x="0" y="597888"/>
                  </a:cubicBezTo>
                  <a:lnTo>
                    <a:pt x="0" y="201876"/>
                  </a:lnTo>
                  <a:cubicBezTo>
                    <a:pt x="0" y="90383"/>
                    <a:pt x="90383" y="0"/>
                    <a:pt x="201876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フリーフォーム: 図形 141"/>
            <p:cNvSpPr/>
            <p:nvPr/>
          </p:nvSpPr>
          <p:spPr bwMode="auto">
            <a:xfrm>
              <a:off x="-551629" y="790937"/>
              <a:ext cx="1889401" cy="1932612"/>
            </a:xfrm>
            <a:custGeom>
              <a:avLst/>
              <a:gdLst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038596 h 1932613"/>
                <a:gd name="connsiteX12" fmla="*/ 0 w 1889401"/>
                <a:gd name="connsiteY12" fmla="*/ 194396 h 1932613"/>
                <a:gd name="connsiteX13" fmla="*/ 194395 w 1889401"/>
                <a:gd name="connsiteY13" fmla="*/ 1 h 1932613"/>
                <a:gd name="connsiteX14" fmla="*/ 946105 w 1889401"/>
                <a:gd name="connsiteY14" fmla="*/ 1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94396 h 1932613"/>
                <a:gd name="connsiteX12" fmla="*/ 194395 w 1889401"/>
                <a:gd name="connsiteY12" fmla="*/ 1 h 1932613"/>
                <a:gd name="connsiteX13" fmla="*/ 946105 w 1889401"/>
                <a:gd name="connsiteY13" fmla="*/ 1 h 1932613"/>
                <a:gd name="connsiteX14" fmla="*/ 946125 w 1889401"/>
                <a:gd name="connsiteY14" fmla="*/ 0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0 w 1889401"/>
                <a:gd name="connsiteY10" fmla="*/ 194396 h 1932613"/>
                <a:gd name="connsiteX11" fmla="*/ 194395 w 1889401"/>
                <a:gd name="connsiteY11" fmla="*/ 1 h 1932613"/>
                <a:gd name="connsiteX12" fmla="*/ 946105 w 1889401"/>
                <a:gd name="connsiteY12" fmla="*/ 1 h 1932613"/>
                <a:gd name="connsiteX13" fmla="*/ 946125 w 1889401"/>
                <a:gd name="connsiteY13" fmla="*/ 0 h 1932613"/>
                <a:gd name="connsiteX0" fmla="*/ 94610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12" fmla="*/ 946105 w 1889401"/>
                <a:gd name="connsiteY12" fmla="*/ 0 h 1932612"/>
                <a:gd name="connsiteX0" fmla="*/ 19439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997852 w 1889401"/>
                <a:gd name="connsiteY2" fmla="*/ 2611 h 1932612"/>
                <a:gd name="connsiteX3" fmla="*/ 1042570 w 1889401"/>
                <a:gd name="connsiteY3" fmla="*/ 4869 h 1932612"/>
                <a:gd name="connsiteX4" fmla="*/ 1889401 w 1889401"/>
                <a:gd name="connsiteY4" fmla="*/ 943275 h 1932612"/>
                <a:gd name="connsiteX5" fmla="*/ 1889401 w 1889401"/>
                <a:gd name="connsiteY5" fmla="*/ 1810816 h 1932612"/>
                <a:gd name="connsiteX6" fmla="*/ 1767605 w 1889401"/>
                <a:gd name="connsiteY6" fmla="*/ 1932612 h 1932612"/>
                <a:gd name="connsiteX7" fmla="*/ 124645 w 1889401"/>
                <a:gd name="connsiteY7" fmla="*/ 1932612 h 1932612"/>
                <a:gd name="connsiteX8" fmla="*/ 2849 w 1889401"/>
                <a:gd name="connsiteY8" fmla="*/ 1810816 h 1932612"/>
                <a:gd name="connsiteX9" fmla="*/ 0 w 1889401"/>
                <a:gd name="connsiteY9" fmla="*/ 194395 h 1932612"/>
                <a:gd name="connsiteX10" fmla="*/ 194395 w 1889401"/>
                <a:gd name="connsiteY10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1042570 w 1889401"/>
                <a:gd name="connsiteY2" fmla="*/ 4869 h 1932612"/>
                <a:gd name="connsiteX3" fmla="*/ 1889401 w 1889401"/>
                <a:gd name="connsiteY3" fmla="*/ 943275 h 1932612"/>
                <a:gd name="connsiteX4" fmla="*/ 1889401 w 1889401"/>
                <a:gd name="connsiteY4" fmla="*/ 1810816 h 1932612"/>
                <a:gd name="connsiteX5" fmla="*/ 1767605 w 1889401"/>
                <a:gd name="connsiteY5" fmla="*/ 1932612 h 1932612"/>
                <a:gd name="connsiteX6" fmla="*/ 124645 w 1889401"/>
                <a:gd name="connsiteY6" fmla="*/ 1932612 h 1932612"/>
                <a:gd name="connsiteX7" fmla="*/ 2849 w 1889401"/>
                <a:gd name="connsiteY7" fmla="*/ 1810816 h 1932612"/>
                <a:gd name="connsiteX8" fmla="*/ 0 w 1889401"/>
                <a:gd name="connsiteY8" fmla="*/ 194395 h 1932612"/>
                <a:gd name="connsiteX9" fmla="*/ 194395 w 1889401"/>
                <a:gd name="connsiteY9" fmla="*/ 0 h 1932612"/>
                <a:gd name="connsiteX0" fmla="*/ 194395 w 1889401"/>
                <a:gd name="connsiteY0" fmla="*/ 0 h 1932612"/>
                <a:gd name="connsiteX1" fmla="*/ 1042570 w 1889401"/>
                <a:gd name="connsiteY1" fmla="*/ 4869 h 1932612"/>
                <a:gd name="connsiteX2" fmla="*/ 1889401 w 1889401"/>
                <a:gd name="connsiteY2" fmla="*/ 943275 h 1932612"/>
                <a:gd name="connsiteX3" fmla="*/ 1889401 w 1889401"/>
                <a:gd name="connsiteY3" fmla="*/ 1810816 h 1932612"/>
                <a:gd name="connsiteX4" fmla="*/ 1767605 w 1889401"/>
                <a:gd name="connsiteY4" fmla="*/ 1932612 h 1932612"/>
                <a:gd name="connsiteX5" fmla="*/ 124645 w 1889401"/>
                <a:gd name="connsiteY5" fmla="*/ 1932612 h 1932612"/>
                <a:gd name="connsiteX6" fmla="*/ 2849 w 1889401"/>
                <a:gd name="connsiteY6" fmla="*/ 1810816 h 1932612"/>
                <a:gd name="connsiteX7" fmla="*/ 0 w 1889401"/>
                <a:gd name="connsiteY7" fmla="*/ 194395 h 1932612"/>
                <a:gd name="connsiteX8" fmla="*/ 194395 w 1889401"/>
                <a:gd name="connsiteY8" fmla="*/ 0 h 193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9401" h="1932612">
                  <a:moveTo>
                    <a:pt x="194395" y="0"/>
                  </a:moveTo>
                  <a:lnTo>
                    <a:pt x="1042570" y="4869"/>
                  </a:lnTo>
                  <a:cubicBezTo>
                    <a:pt x="1518222" y="53174"/>
                    <a:pt x="1889401" y="454878"/>
                    <a:pt x="1889401" y="943275"/>
                  </a:cubicBezTo>
                  <a:lnTo>
                    <a:pt x="1889401" y="1810816"/>
                  </a:lnTo>
                  <a:cubicBezTo>
                    <a:pt x="1889401" y="1878082"/>
                    <a:pt x="1834871" y="1932612"/>
                    <a:pt x="1767605" y="1932612"/>
                  </a:cubicBezTo>
                  <a:lnTo>
                    <a:pt x="124645" y="1932612"/>
                  </a:lnTo>
                  <a:cubicBezTo>
                    <a:pt x="57379" y="1932612"/>
                    <a:pt x="2849" y="1878082"/>
                    <a:pt x="2849" y="1810816"/>
                  </a:cubicBezTo>
                  <a:cubicBezTo>
                    <a:pt x="1899" y="1272009"/>
                    <a:pt x="950" y="733202"/>
                    <a:pt x="0" y="194395"/>
                  </a:cubicBezTo>
                  <a:cubicBezTo>
                    <a:pt x="0" y="87034"/>
                    <a:pt x="87034" y="0"/>
                    <a:pt x="194395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3" name="グループ化 142"/>
            <p:cNvGrpSpPr/>
            <p:nvPr/>
          </p:nvGrpSpPr>
          <p:grpSpPr>
            <a:xfrm rot="3425613">
              <a:off x="1024574" y="1030655"/>
              <a:ext cx="484527" cy="281468"/>
              <a:chOff x="2533258" y="3696808"/>
              <a:chExt cx="484527" cy="281468"/>
            </a:xfrm>
          </p:grpSpPr>
          <p:sp>
            <p:nvSpPr>
              <p:cNvPr id="145" name="四角形: 角を丸くする 144"/>
              <p:cNvSpPr/>
              <p:nvPr/>
            </p:nvSpPr>
            <p:spPr bwMode="auto">
              <a:xfrm>
                <a:off x="2554760" y="3887218"/>
                <a:ext cx="441522" cy="91058"/>
              </a:xfrm>
              <a:prstGeom prst="round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/>
              <p:cNvGrpSpPr/>
              <p:nvPr/>
            </p:nvGrpSpPr>
            <p:grpSpPr>
              <a:xfrm>
                <a:off x="2533258" y="3696808"/>
                <a:ext cx="484527" cy="227247"/>
                <a:chOff x="2533258" y="3696808"/>
                <a:chExt cx="484527" cy="227247"/>
              </a:xfrm>
            </p:grpSpPr>
            <p:sp>
              <p:nvSpPr>
                <p:cNvPr id="147" name="台形 146"/>
                <p:cNvSpPr/>
                <p:nvPr/>
              </p:nvSpPr>
              <p:spPr bwMode="auto">
                <a:xfrm>
                  <a:off x="2533258" y="3696808"/>
                  <a:ext cx="484527" cy="22724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台形 147"/>
                <p:cNvSpPr/>
                <p:nvPr/>
              </p:nvSpPr>
              <p:spPr bwMode="auto">
                <a:xfrm>
                  <a:off x="2567229" y="3696808"/>
                  <a:ext cx="416584" cy="227247"/>
                </a:xfrm>
                <a:prstGeom prst="trapezoid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台形 148"/>
                <p:cNvSpPr/>
                <p:nvPr/>
              </p:nvSpPr>
              <p:spPr bwMode="auto">
                <a:xfrm>
                  <a:off x="2637760" y="3696808"/>
                  <a:ext cx="275522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台形 149"/>
                <p:cNvSpPr/>
                <p:nvPr/>
              </p:nvSpPr>
              <p:spPr bwMode="auto">
                <a:xfrm>
                  <a:off x="2712230" y="3696808"/>
                  <a:ext cx="126583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4" name="フリーフォーム: 図形 143"/>
            <p:cNvSpPr/>
            <p:nvPr/>
          </p:nvSpPr>
          <p:spPr bwMode="auto">
            <a:xfrm>
              <a:off x="-265970" y="1312063"/>
              <a:ext cx="1149889" cy="1149891"/>
            </a:xfrm>
            <a:custGeom>
              <a:avLst/>
              <a:gdLst>
                <a:gd name="connsiteX0" fmla="*/ 45522 w 1149889"/>
                <a:gd name="connsiteY0" fmla="*/ 0 h 1149891"/>
                <a:gd name="connsiteX1" fmla="*/ 77711 w 1149889"/>
                <a:gd name="connsiteY1" fmla="*/ 13333 h 1149891"/>
                <a:gd name="connsiteX2" fmla="*/ 574945 w 1149889"/>
                <a:gd name="connsiteY2" fmla="*/ 510567 h 1149891"/>
                <a:gd name="connsiteX3" fmla="*/ 1072179 w 1149889"/>
                <a:gd name="connsiteY3" fmla="*/ 13333 h 1149891"/>
                <a:gd name="connsiteX4" fmla="*/ 1136557 w 1149889"/>
                <a:gd name="connsiteY4" fmla="*/ 13333 h 1149891"/>
                <a:gd name="connsiteX5" fmla="*/ 1136557 w 1149889"/>
                <a:gd name="connsiteY5" fmla="*/ 77711 h 1149891"/>
                <a:gd name="connsiteX6" fmla="*/ 639323 w 1149889"/>
                <a:gd name="connsiteY6" fmla="*/ 574946 h 1149891"/>
                <a:gd name="connsiteX7" fmla="*/ 1136557 w 1149889"/>
                <a:gd name="connsiteY7" fmla="*/ 1072180 h 1149891"/>
                <a:gd name="connsiteX8" fmla="*/ 1136557 w 1149889"/>
                <a:gd name="connsiteY8" fmla="*/ 1136558 h 1149891"/>
                <a:gd name="connsiteX9" fmla="*/ 1072179 w 1149889"/>
                <a:gd name="connsiteY9" fmla="*/ 1136558 h 1149891"/>
                <a:gd name="connsiteX10" fmla="*/ 574945 w 1149889"/>
                <a:gd name="connsiteY10" fmla="*/ 639324 h 1149891"/>
                <a:gd name="connsiteX11" fmla="*/ 77711 w 1149889"/>
                <a:gd name="connsiteY11" fmla="*/ 1136558 h 1149891"/>
                <a:gd name="connsiteX12" fmla="*/ 13333 w 1149889"/>
                <a:gd name="connsiteY12" fmla="*/ 1136558 h 1149891"/>
                <a:gd name="connsiteX13" fmla="*/ 13333 w 1149889"/>
                <a:gd name="connsiteY13" fmla="*/ 1072180 h 1149891"/>
                <a:gd name="connsiteX14" fmla="*/ 510567 w 1149889"/>
                <a:gd name="connsiteY14" fmla="*/ 574946 h 1149891"/>
                <a:gd name="connsiteX15" fmla="*/ 13333 w 1149889"/>
                <a:gd name="connsiteY15" fmla="*/ 77711 h 1149891"/>
                <a:gd name="connsiteX16" fmla="*/ 13333 w 1149889"/>
                <a:gd name="connsiteY16" fmla="*/ 13333 h 1149891"/>
                <a:gd name="connsiteX17" fmla="*/ 45522 w 1149889"/>
                <a:gd name="connsiteY17" fmla="*/ 0 h 114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9889" h="1149891">
                  <a:moveTo>
                    <a:pt x="45522" y="0"/>
                  </a:moveTo>
                  <a:cubicBezTo>
                    <a:pt x="57172" y="0"/>
                    <a:pt x="68822" y="4444"/>
                    <a:pt x="77711" y="13333"/>
                  </a:cubicBezTo>
                  <a:lnTo>
                    <a:pt x="574945" y="510567"/>
                  </a:lnTo>
                  <a:lnTo>
                    <a:pt x="1072179" y="13333"/>
                  </a:lnTo>
                  <a:cubicBezTo>
                    <a:pt x="1089957" y="-4444"/>
                    <a:pt x="1118780" y="-4444"/>
                    <a:pt x="1136557" y="13333"/>
                  </a:cubicBezTo>
                  <a:cubicBezTo>
                    <a:pt x="1154334" y="31111"/>
                    <a:pt x="1154334" y="59934"/>
                    <a:pt x="1136557" y="77711"/>
                  </a:cubicBezTo>
                  <a:lnTo>
                    <a:pt x="639323" y="574946"/>
                  </a:lnTo>
                  <a:lnTo>
                    <a:pt x="1136557" y="1072180"/>
                  </a:lnTo>
                  <a:cubicBezTo>
                    <a:pt x="1154334" y="1089957"/>
                    <a:pt x="1154334" y="1118780"/>
                    <a:pt x="1136557" y="1136558"/>
                  </a:cubicBezTo>
                  <a:cubicBezTo>
                    <a:pt x="1118780" y="1154335"/>
                    <a:pt x="1089957" y="1154335"/>
                    <a:pt x="1072179" y="1136558"/>
                  </a:cubicBezTo>
                  <a:lnTo>
                    <a:pt x="574945" y="639324"/>
                  </a:lnTo>
                  <a:lnTo>
                    <a:pt x="77711" y="1136558"/>
                  </a:lnTo>
                  <a:cubicBezTo>
                    <a:pt x="59933" y="1154336"/>
                    <a:pt x="31110" y="1154336"/>
                    <a:pt x="13333" y="1136558"/>
                  </a:cubicBezTo>
                  <a:cubicBezTo>
                    <a:pt x="-4445" y="1118781"/>
                    <a:pt x="-4445" y="1089958"/>
                    <a:pt x="13333" y="1072180"/>
                  </a:cubicBezTo>
                  <a:lnTo>
                    <a:pt x="510567" y="574946"/>
                  </a:lnTo>
                  <a:lnTo>
                    <a:pt x="13333" y="77711"/>
                  </a:lnTo>
                  <a:cubicBezTo>
                    <a:pt x="-4445" y="59933"/>
                    <a:pt x="-4445" y="31110"/>
                    <a:pt x="13333" y="13333"/>
                  </a:cubicBezTo>
                  <a:cubicBezTo>
                    <a:pt x="22221" y="4444"/>
                    <a:pt x="33871" y="0"/>
                    <a:pt x="4552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572658" y="2907984"/>
            <a:ext cx="1212140" cy="1375920"/>
            <a:chOff x="-551629" y="2785626"/>
            <a:chExt cx="1959201" cy="2223923"/>
          </a:xfrm>
        </p:grpSpPr>
        <p:sp>
          <p:nvSpPr>
            <p:cNvPr id="152" name="フリーフォーム: 図形 151"/>
            <p:cNvSpPr/>
            <p:nvPr/>
          </p:nvSpPr>
          <p:spPr bwMode="auto">
            <a:xfrm>
              <a:off x="-391619" y="2785626"/>
              <a:ext cx="1282186" cy="799764"/>
            </a:xfrm>
            <a:custGeom>
              <a:avLst/>
              <a:gdLst>
                <a:gd name="connsiteX0" fmla="*/ 216215 w 1282186"/>
                <a:gd name="connsiteY0" fmla="*/ 77859 h 799764"/>
                <a:gd name="connsiteX1" fmla="*/ 84204 w 1282186"/>
                <a:gd name="connsiteY1" fmla="*/ 209870 h 799764"/>
                <a:gd name="connsiteX2" fmla="*/ 84204 w 1282186"/>
                <a:gd name="connsiteY2" fmla="*/ 591474 h 799764"/>
                <a:gd name="connsiteX3" fmla="*/ 216215 w 1282186"/>
                <a:gd name="connsiteY3" fmla="*/ 723485 h 799764"/>
                <a:gd name="connsiteX4" fmla="*/ 1065971 w 1282186"/>
                <a:gd name="connsiteY4" fmla="*/ 723485 h 799764"/>
                <a:gd name="connsiteX5" fmla="*/ 1197982 w 1282186"/>
                <a:gd name="connsiteY5" fmla="*/ 591474 h 799764"/>
                <a:gd name="connsiteX6" fmla="*/ 1197982 w 1282186"/>
                <a:gd name="connsiteY6" fmla="*/ 209870 h 799764"/>
                <a:gd name="connsiteX7" fmla="*/ 1065971 w 1282186"/>
                <a:gd name="connsiteY7" fmla="*/ 77859 h 799764"/>
                <a:gd name="connsiteX8" fmla="*/ 201876 w 1282186"/>
                <a:gd name="connsiteY8" fmla="*/ 0 h 799764"/>
                <a:gd name="connsiteX9" fmla="*/ 1080310 w 1282186"/>
                <a:gd name="connsiteY9" fmla="*/ 0 h 799764"/>
                <a:gd name="connsiteX10" fmla="*/ 1282186 w 1282186"/>
                <a:gd name="connsiteY10" fmla="*/ 201876 h 799764"/>
                <a:gd name="connsiteX11" fmla="*/ 1282186 w 1282186"/>
                <a:gd name="connsiteY11" fmla="*/ 597888 h 799764"/>
                <a:gd name="connsiteX12" fmla="*/ 1080310 w 1282186"/>
                <a:gd name="connsiteY12" fmla="*/ 799764 h 799764"/>
                <a:gd name="connsiteX13" fmla="*/ 201876 w 1282186"/>
                <a:gd name="connsiteY13" fmla="*/ 799764 h 799764"/>
                <a:gd name="connsiteX14" fmla="*/ 0 w 1282186"/>
                <a:gd name="connsiteY14" fmla="*/ 597888 h 799764"/>
                <a:gd name="connsiteX15" fmla="*/ 0 w 1282186"/>
                <a:gd name="connsiteY15" fmla="*/ 201876 h 799764"/>
                <a:gd name="connsiteX16" fmla="*/ 201876 w 1282186"/>
                <a:gd name="connsiteY16" fmla="*/ 0 h 7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82186" h="799764">
                  <a:moveTo>
                    <a:pt x="216215" y="77859"/>
                  </a:moveTo>
                  <a:cubicBezTo>
                    <a:pt x="143307" y="77859"/>
                    <a:pt x="84204" y="136962"/>
                    <a:pt x="84204" y="209870"/>
                  </a:cubicBezTo>
                  <a:lnTo>
                    <a:pt x="84204" y="591474"/>
                  </a:lnTo>
                  <a:cubicBezTo>
                    <a:pt x="84204" y="664382"/>
                    <a:pt x="143307" y="723485"/>
                    <a:pt x="216215" y="723485"/>
                  </a:cubicBezTo>
                  <a:lnTo>
                    <a:pt x="1065971" y="723485"/>
                  </a:lnTo>
                  <a:cubicBezTo>
                    <a:pt x="1138879" y="723485"/>
                    <a:pt x="1197982" y="664382"/>
                    <a:pt x="1197982" y="591474"/>
                  </a:cubicBezTo>
                  <a:lnTo>
                    <a:pt x="1197982" y="209870"/>
                  </a:lnTo>
                  <a:cubicBezTo>
                    <a:pt x="1197982" y="136962"/>
                    <a:pt x="1138879" y="77859"/>
                    <a:pt x="1065971" y="77859"/>
                  </a:cubicBezTo>
                  <a:close/>
                  <a:moveTo>
                    <a:pt x="201876" y="0"/>
                  </a:moveTo>
                  <a:lnTo>
                    <a:pt x="1080310" y="0"/>
                  </a:lnTo>
                  <a:cubicBezTo>
                    <a:pt x="1191803" y="0"/>
                    <a:pt x="1282186" y="90383"/>
                    <a:pt x="1282186" y="201876"/>
                  </a:cubicBezTo>
                  <a:lnTo>
                    <a:pt x="1282186" y="597888"/>
                  </a:lnTo>
                  <a:cubicBezTo>
                    <a:pt x="1282186" y="709381"/>
                    <a:pt x="1191803" y="799764"/>
                    <a:pt x="1080310" y="799764"/>
                  </a:cubicBezTo>
                  <a:lnTo>
                    <a:pt x="201876" y="799764"/>
                  </a:lnTo>
                  <a:cubicBezTo>
                    <a:pt x="90383" y="799764"/>
                    <a:pt x="0" y="709381"/>
                    <a:pt x="0" y="597888"/>
                  </a:cubicBezTo>
                  <a:lnTo>
                    <a:pt x="0" y="201876"/>
                  </a:lnTo>
                  <a:cubicBezTo>
                    <a:pt x="0" y="90383"/>
                    <a:pt x="90383" y="0"/>
                    <a:pt x="201876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: 図形 152"/>
            <p:cNvSpPr/>
            <p:nvPr/>
          </p:nvSpPr>
          <p:spPr bwMode="auto">
            <a:xfrm>
              <a:off x="-551629" y="3076937"/>
              <a:ext cx="1889401" cy="1932612"/>
            </a:xfrm>
            <a:custGeom>
              <a:avLst/>
              <a:gdLst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038596 h 1932613"/>
                <a:gd name="connsiteX12" fmla="*/ 0 w 1889401"/>
                <a:gd name="connsiteY12" fmla="*/ 194396 h 1932613"/>
                <a:gd name="connsiteX13" fmla="*/ 194395 w 1889401"/>
                <a:gd name="connsiteY13" fmla="*/ 1 h 1932613"/>
                <a:gd name="connsiteX14" fmla="*/ 946105 w 1889401"/>
                <a:gd name="connsiteY14" fmla="*/ 1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94396 h 1932613"/>
                <a:gd name="connsiteX12" fmla="*/ 194395 w 1889401"/>
                <a:gd name="connsiteY12" fmla="*/ 1 h 1932613"/>
                <a:gd name="connsiteX13" fmla="*/ 946105 w 1889401"/>
                <a:gd name="connsiteY13" fmla="*/ 1 h 1932613"/>
                <a:gd name="connsiteX14" fmla="*/ 946125 w 1889401"/>
                <a:gd name="connsiteY14" fmla="*/ 0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0 w 1889401"/>
                <a:gd name="connsiteY10" fmla="*/ 194396 h 1932613"/>
                <a:gd name="connsiteX11" fmla="*/ 194395 w 1889401"/>
                <a:gd name="connsiteY11" fmla="*/ 1 h 1932613"/>
                <a:gd name="connsiteX12" fmla="*/ 946105 w 1889401"/>
                <a:gd name="connsiteY12" fmla="*/ 1 h 1932613"/>
                <a:gd name="connsiteX13" fmla="*/ 946125 w 1889401"/>
                <a:gd name="connsiteY13" fmla="*/ 0 h 1932613"/>
                <a:gd name="connsiteX0" fmla="*/ 94610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12" fmla="*/ 946105 w 1889401"/>
                <a:gd name="connsiteY12" fmla="*/ 0 h 1932612"/>
                <a:gd name="connsiteX0" fmla="*/ 19439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997852 w 1889401"/>
                <a:gd name="connsiteY2" fmla="*/ 2611 h 1932612"/>
                <a:gd name="connsiteX3" fmla="*/ 1042570 w 1889401"/>
                <a:gd name="connsiteY3" fmla="*/ 4869 h 1932612"/>
                <a:gd name="connsiteX4" fmla="*/ 1889401 w 1889401"/>
                <a:gd name="connsiteY4" fmla="*/ 943275 h 1932612"/>
                <a:gd name="connsiteX5" fmla="*/ 1889401 w 1889401"/>
                <a:gd name="connsiteY5" fmla="*/ 1810816 h 1932612"/>
                <a:gd name="connsiteX6" fmla="*/ 1767605 w 1889401"/>
                <a:gd name="connsiteY6" fmla="*/ 1932612 h 1932612"/>
                <a:gd name="connsiteX7" fmla="*/ 124645 w 1889401"/>
                <a:gd name="connsiteY7" fmla="*/ 1932612 h 1932612"/>
                <a:gd name="connsiteX8" fmla="*/ 2849 w 1889401"/>
                <a:gd name="connsiteY8" fmla="*/ 1810816 h 1932612"/>
                <a:gd name="connsiteX9" fmla="*/ 0 w 1889401"/>
                <a:gd name="connsiteY9" fmla="*/ 194395 h 1932612"/>
                <a:gd name="connsiteX10" fmla="*/ 194395 w 1889401"/>
                <a:gd name="connsiteY10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1042570 w 1889401"/>
                <a:gd name="connsiteY2" fmla="*/ 4869 h 1932612"/>
                <a:gd name="connsiteX3" fmla="*/ 1889401 w 1889401"/>
                <a:gd name="connsiteY3" fmla="*/ 943275 h 1932612"/>
                <a:gd name="connsiteX4" fmla="*/ 1889401 w 1889401"/>
                <a:gd name="connsiteY4" fmla="*/ 1810816 h 1932612"/>
                <a:gd name="connsiteX5" fmla="*/ 1767605 w 1889401"/>
                <a:gd name="connsiteY5" fmla="*/ 1932612 h 1932612"/>
                <a:gd name="connsiteX6" fmla="*/ 124645 w 1889401"/>
                <a:gd name="connsiteY6" fmla="*/ 1932612 h 1932612"/>
                <a:gd name="connsiteX7" fmla="*/ 2849 w 1889401"/>
                <a:gd name="connsiteY7" fmla="*/ 1810816 h 1932612"/>
                <a:gd name="connsiteX8" fmla="*/ 0 w 1889401"/>
                <a:gd name="connsiteY8" fmla="*/ 194395 h 1932612"/>
                <a:gd name="connsiteX9" fmla="*/ 194395 w 1889401"/>
                <a:gd name="connsiteY9" fmla="*/ 0 h 1932612"/>
                <a:gd name="connsiteX0" fmla="*/ 194395 w 1889401"/>
                <a:gd name="connsiteY0" fmla="*/ 0 h 1932612"/>
                <a:gd name="connsiteX1" fmla="*/ 1042570 w 1889401"/>
                <a:gd name="connsiteY1" fmla="*/ 4869 h 1932612"/>
                <a:gd name="connsiteX2" fmla="*/ 1889401 w 1889401"/>
                <a:gd name="connsiteY2" fmla="*/ 943275 h 1932612"/>
                <a:gd name="connsiteX3" fmla="*/ 1889401 w 1889401"/>
                <a:gd name="connsiteY3" fmla="*/ 1810816 h 1932612"/>
                <a:gd name="connsiteX4" fmla="*/ 1767605 w 1889401"/>
                <a:gd name="connsiteY4" fmla="*/ 1932612 h 1932612"/>
                <a:gd name="connsiteX5" fmla="*/ 124645 w 1889401"/>
                <a:gd name="connsiteY5" fmla="*/ 1932612 h 1932612"/>
                <a:gd name="connsiteX6" fmla="*/ 2849 w 1889401"/>
                <a:gd name="connsiteY6" fmla="*/ 1810816 h 1932612"/>
                <a:gd name="connsiteX7" fmla="*/ 0 w 1889401"/>
                <a:gd name="connsiteY7" fmla="*/ 194395 h 1932612"/>
                <a:gd name="connsiteX8" fmla="*/ 194395 w 1889401"/>
                <a:gd name="connsiteY8" fmla="*/ 0 h 193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9401" h="1932612">
                  <a:moveTo>
                    <a:pt x="194395" y="0"/>
                  </a:moveTo>
                  <a:lnTo>
                    <a:pt x="1042570" y="4869"/>
                  </a:lnTo>
                  <a:cubicBezTo>
                    <a:pt x="1518222" y="53174"/>
                    <a:pt x="1889401" y="454878"/>
                    <a:pt x="1889401" y="943275"/>
                  </a:cubicBezTo>
                  <a:lnTo>
                    <a:pt x="1889401" y="1810816"/>
                  </a:lnTo>
                  <a:cubicBezTo>
                    <a:pt x="1889401" y="1878082"/>
                    <a:pt x="1834871" y="1932612"/>
                    <a:pt x="1767605" y="1932612"/>
                  </a:cubicBezTo>
                  <a:lnTo>
                    <a:pt x="124645" y="1932612"/>
                  </a:lnTo>
                  <a:cubicBezTo>
                    <a:pt x="57379" y="1932612"/>
                    <a:pt x="2849" y="1878082"/>
                    <a:pt x="2849" y="1810816"/>
                  </a:cubicBezTo>
                  <a:cubicBezTo>
                    <a:pt x="1899" y="1272009"/>
                    <a:pt x="950" y="733202"/>
                    <a:pt x="0" y="194395"/>
                  </a:cubicBezTo>
                  <a:cubicBezTo>
                    <a:pt x="0" y="87034"/>
                    <a:pt x="87034" y="0"/>
                    <a:pt x="194395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4" name="グループ化 153"/>
            <p:cNvGrpSpPr/>
            <p:nvPr/>
          </p:nvGrpSpPr>
          <p:grpSpPr>
            <a:xfrm rot="3425613">
              <a:off x="1024574" y="3316655"/>
              <a:ext cx="484527" cy="281468"/>
              <a:chOff x="2533258" y="3696808"/>
              <a:chExt cx="484527" cy="281468"/>
            </a:xfrm>
          </p:grpSpPr>
          <p:sp>
            <p:nvSpPr>
              <p:cNvPr id="156" name="四角形: 角を丸くする 155"/>
              <p:cNvSpPr/>
              <p:nvPr/>
            </p:nvSpPr>
            <p:spPr bwMode="auto">
              <a:xfrm>
                <a:off x="2554760" y="3887218"/>
                <a:ext cx="441522" cy="91058"/>
              </a:xfrm>
              <a:prstGeom prst="roundRect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" name="グループ化 156"/>
              <p:cNvGrpSpPr/>
              <p:nvPr/>
            </p:nvGrpSpPr>
            <p:grpSpPr>
              <a:xfrm>
                <a:off x="2533258" y="3696808"/>
                <a:ext cx="484527" cy="227247"/>
                <a:chOff x="2533258" y="3696808"/>
                <a:chExt cx="484527" cy="227247"/>
              </a:xfrm>
            </p:grpSpPr>
            <p:sp>
              <p:nvSpPr>
                <p:cNvPr id="158" name="台形 157"/>
                <p:cNvSpPr/>
                <p:nvPr/>
              </p:nvSpPr>
              <p:spPr bwMode="auto">
                <a:xfrm>
                  <a:off x="2533258" y="3696808"/>
                  <a:ext cx="484527" cy="22724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台形 158"/>
                <p:cNvSpPr/>
                <p:nvPr/>
              </p:nvSpPr>
              <p:spPr bwMode="auto">
                <a:xfrm>
                  <a:off x="2567229" y="3696808"/>
                  <a:ext cx="416584" cy="227247"/>
                </a:xfrm>
                <a:prstGeom prst="trapezoid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台形 159"/>
                <p:cNvSpPr/>
                <p:nvPr/>
              </p:nvSpPr>
              <p:spPr bwMode="auto">
                <a:xfrm>
                  <a:off x="2637760" y="3696808"/>
                  <a:ext cx="275522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台形 160"/>
                <p:cNvSpPr/>
                <p:nvPr/>
              </p:nvSpPr>
              <p:spPr bwMode="auto">
                <a:xfrm>
                  <a:off x="2712230" y="3696808"/>
                  <a:ext cx="126583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5" name="フリーフォーム: 図形 154"/>
            <p:cNvSpPr/>
            <p:nvPr/>
          </p:nvSpPr>
          <p:spPr bwMode="auto">
            <a:xfrm>
              <a:off x="-265970" y="3598063"/>
              <a:ext cx="1149889" cy="1149891"/>
            </a:xfrm>
            <a:custGeom>
              <a:avLst/>
              <a:gdLst>
                <a:gd name="connsiteX0" fmla="*/ 45522 w 1149889"/>
                <a:gd name="connsiteY0" fmla="*/ 0 h 1149891"/>
                <a:gd name="connsiteX1" fmla="*/ 77711 w 1149889"/>
                <a:gd name="connsiteY1" fmla="*/ 13333 h 1149891"/>
                <a:gd name="connsiteX2" fmla="*/ 574945 w 1149889"/>
                <a:gd name="connsiteY2" fmla="*/ 510567 h 1149891"/>
                <a:gd name="connsiteX3" fmla="*/ 1072179 w 1149889"/>
                <a:gd name="connsiteY3" fmla="*/ 13333 h 1149891"/>
                <a:gd name="connsiteX4" fmla="*/ 1136557 w 1149889"/>
                <a:gd name="connsiteY4" fmla="*/ 13333 h 1149891"/>
                <a:gd name="connsiteX5" fmla="*/ 1136557 w 1149889"/>
                <a:gd name="connsiteY5" fmla="*/ 77711 h 1149891"/>
                <a:gd name="connsiteX6" fmla="*/ 639323 w 1149889"/>
                <a:gd name="connsiteY6" fmla="*/ 574946 h 1149891"/>
                <a:gd name="connsiteX7" fmla="*/ 1136557 w 1149889"/>
                <a:gd name="connsiteY7" fmla="*/ 1072180 h 1149891"/>
                <a:gd name="connsiteX8" fmla="*/ 1136557 w 1149889"/>
                <a:gd name="connsiteY8" fmla="*/ 1136558 h 1149891"/>
                <a:gd name="connsiteX9" fmla="*/ 1072179 w 1149889"/>
                <a:gd name="connsiteY9" fmla="*/ 1136558 h 1149891"/>
                <a:gd name="connsiteX10" fmla="*/ 574945 w 1149889"/>
                <a:gd name="connsiteY10" fmla="*/ 639324 h 1149891"/>
                <a:gd name="connsiteX11" fmla="*/ 77711 w 1149889"/>
                <a:gd name="connsiteY11" fmla="*/ 1136558 h 1149891"/>
                <a:gd name="connsiteX12" fmla="*/ 13333 w 1149889"/>
                <a:gd name="connsiteY12" fmla="*/ 1136558 h 1149891"/>
                <a:gd name="connsiteX13" fmla="*/ 13333 w 1149889"/>
                <a:gd name="connsiteY13" fmla="*/ 1072180 h 1149891"/>
                <a:gd name="connsiteX14" fmla="*/ 510567 w 1149889"/>
                <a:gd name="connsiteY14" fmla="*/ 574946 h 1149891"/>
                <a:gd name="connsiteX15" fmla="*/ 13333 w 1149889"/>
                <a:gd name="connsiteY15" fmla="*/ 77711 h 1149891"/>
                <a:gd name="connsiteX16" fmla="*/ 13333 w 1149889"/>
                <a:gd name="connsiteY16" fmla="*/ 13333 h 1149891"/>
                <a:gd name="connsiteX17" fmla="*/ 45522 w 1149889"/>
                <a:gd name="connsiteY17" fmla="*/ 0 h 114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9889" h="1149891">
                  <a:moveTo>
                    <a:pt x="45522" y="0"/>
                  </a:moveTo>
                  <a:cubicBezTo>
                    <a:pt x="57172" y="0"/>
                    <a:pt x="68822" y="4444"/>
                    <a:pt x="77711" y="13333"/>
                  </a:cubicBezTo>
                  <a:lnTo>
                    <a:pt x="574945" y="510567"/>
                  </a:lnTo>
                  <a:lnTo>
                    <a:pt x="1072179" y="13333"/>
                  </a:lnTo>
                  <a:cubicBezTo>
                    <a:pt x="1089957" y="-4444"/>
                    <a:pt x="1118780" y="-4444"/>
                    <a:pt x="1136557" y="13333"/>
                  </a:cubicBezTo>
                  <a:cubicBezTo>
                    <a:pt x="1154334" y="31111"/>
                    <a:pt x="1154334" y="59934"/>
                    <a:pt x="1136557" y="77711"/>
                  </a:cubicBezTo>
                  <a:lnTo>
                    <a:pt x="639323" y="574946"/>
                  </a:lnTo>
                  <a:lnTo>
                    <a:pt x="1136557" y="1072180"/>
                  </a:lnTo>
                  <a:cubicBezTo>
                    <a:pt x="1154334" y="1089957"/>
                    <a:pt x="1154334" y="1118780"/>
                    <a:pt x="1136557" y="1136558"/>
                  </a:cubicBezTo>
                  <a:cubicBezTo>
                    <a:pt x="1118780" y="1154335"/>
                    <a:pt x="1089957" y="1154335"/>
                    <a:pt x="1072179" y="1136558"/>
                  </a:cubicBezTo>
                  <a:lnTo>
                    <a:pt x="574945" y="639324"/>
                  </a:lnTo>
                  <a:lnTo>
                    <a:pt x="77711" y="1136558"/>
                  </a:lnTo>
                  <a:cubicBezTo>
                    <a:pt x="59933" y="1154336"/>
                    <a:pt x="31110" y="1154336"/>
                    <a:pt x="13333" y="1136558"/>
                  </a:cubicBezTo>
                  <a:cubicBezTo>
                    <a:pt x="-4445" y="1118781"/>
                    <a:pt x="-4445" y="1089958"/>
                    <a:pt x="13333" y="1072180"/>
                  </a:cubicBezTo>
                  <a:lnTo>
                    <a:pt x="510567" y="574946"/>
                  </a:lnTo>
                  <a:lnTo>
                    <a:pt x="13333" y="77711"/>
                  </a:lnTo>
                  <a:cubicBezTo>
                    <a:pt x="-4445" y="59933"/>
                    <a:pt x="-4445" y="31110"/>
                    <a:pt x="13333" y="13333"/>
                  </a:cubicBezTo>
                  <a:cubicBezTo>
                    <a:pt x="22221" y="4444"/>
                    <a:pt x="33871" y="0"/>
                    <a:pt x="4552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2" name="グループ化 161"/>
          <p:cNvGrpSpPr/>
          <p:nvPr/>
        </p:nvGrpSpPr>
        <p:grpSpPr>
          <a:xfrm>
            <a:off x="598324" y="4825051"/>
            <a:ext cx="1212140" cy="1375920"/>
            <a:chOff x="-551629" y="5214501"/>
            <a:chExt cx="1959201" cy="2223923"/>
          </a:xfrm>
        </p:grpSpPr>
        <p:sp>
          <p:nvSpPr>
            <p:cNvPr id="163" name="フリーフォーム: 図形 162"/>
            <p:cNvSpPr/>
            <p:nvPr/>
          </p:nvSpPr>
          <p:spPr bwMode="auto">
            <a:xfrm>
              <a:off x="-391619" y="5214501"/>
              <a:ext cx="1282186" cy="799764"/>
            </a:xfrm>
            <a:custGeom>
              <a:avLst/>
              <a:gdLst>
                <a:gd name="connsiteX0" fmla="*/ 216215 w 1282186"/>
                <a:gd name="connsiteY0" fmla="*/ 77859 h 799764"/>
                <a:gd name="connsiteX1" fmla="*/ 84204 w 1282186"/>
                <a:gd name="connsiteY1" fmla="*/ 209870 h 799764"/>
                <a:gd name="connsiteX2" fmla="*/ 84204 w 1282186"/>
                <a:gd name="connsiteY2" fmla="*/ 591474 h 799764"/>
                <a:gd name="connsiteX3" fmla="*/ 216215 w 1282186"/>
                <a:gd name="connsiteY3" fmla="*/ 723485 h 799764"/>
                <a:gd name="connsiteX4" fmla="*/ 1065971 w 1282186"/>
                <a:gd name="connsiteY4" fmla="*/ 723485 h 799764"/>
                <a:gd name="connsiteX5" fmla="*/ 1197982 w 1282186"/>
                <a:gd name="connsiteY5" fmla="*/ 591474 h 799764"/>
                <a:gd name="connsiteX6" fmla="*/ 1197982 w 1282186"/>
                <a:gd name="connsiteY6" fmla="*/ 209870 h 799764"/>
                <a:gd name="connsiteX7" fmla="*/ 1065971 w 1282186"/>
                <a:gd name="connsiteY7" fmla="*/ 77859 h 799764"/>
                <a:gd name="connsiteX8" fmla="*/ 201876 w 1282186"/>
                <a:gd name="connsiteY8" fmla="*/ 0 h 799764"/>
                <a:gd name="connsiteX9" fmla="*/ 1080310 w 1282186"/>
                <a:gd name="connsiteY9" fmla="*/ 0 h 799764"/>
                <a:gd name="connsiteX10" fmla="*/ 1282186 w 1282186"/>
                <a:gd name="connsiteY10" fmla="*/ 201876 h 799764"/>
                <a:gd name="connsiteX11" fmla="*/ 1282186 w 1282186"/>
                <a:gd name="connsiteY11" fmla="*/ 597888 h 799764"/>
                <a:gd name="connsiteX12" fmla="*/ 1080310 w 1282186"/>
                <a:gd name="connsiteY12" fmla="*/ 799764 h 799764"/>
                <a:gd name="connsiteX13" fmla="*/ 201876 w 1282186"/>
                <a:gd name="connsiteY13" fmla="*/ 799764 h 799764"/>
                <a:gd name="connsiteX14" fmla="*/ 0 w 1282186"/>
                <a:gd name="connsiteY14" fmla="*/ 597888 h 799764"/>
                <a:gd name="connsiteX15" fmla="*/ 0 w 1282186"/>
                <a:gd name="connsiteY15" fmla="*/ 201876 h 799764"/>
                <a:gd name="connsiteX16" fmla="*/ 201876 w 1282186"/>
                <a:gd name="connsiteY16" fmla="*/ 0 h 7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82186" h="799764">
                  <a:moveTo>
                    <a:pt x="216215" y="77859"/>
                  </a:moveTo>
                  <a:cubicBezTo>
                    <a:pt x="143307" y="77859"/>
                    <a:pt x="84204" y="136962"/>
                    <a:pt x="84204" y="209870"/>
                  </a:cubicBezTo>
                  <a:lnTo>
                    <a:pt x="84204" y="591474"/>
                  </a:lnTo>
                  <a:cubicBezTo>
                    <a:pt x="84204" y="664382"/>
                    <a:pt x="143307" y="723485"/>
                    <a:pt x="216215" y="723485"/>
                  </a:cubicBezTo>
                  <a:lnTo>
                    <a:pt x="1065971" y="723485"/>
                  </a:lnTo>
                  <a:cubicBezTo>
                    <a:pt x="1138879" y="723485"/>
                    <a:pt x="1197982" y="664382"/>
                    <a:pt x="1197982" y="591474"/>
                  </a:cubicBezTo>
                  <a:lnTo>
                    <a:pt x="1197982" y="209870"/>
                  </a:lnTo>
                  <a:cubicBezTo>
                    <a:pt x="1197982" y="136962"/>
                    <a:pt x="1138879" y="77859"/>
                    <a:pt x="1065971" y="77859"/>
                  </a:cubicBezTo>
                  <a:close/>
                  <a:moveTo>
                    <a:pt x="201876" y="0"/>
                  </a:moveTo>
                  <a:lnTo>
                    <a:pt x="1080310" y="0"/>
                  </a:lnTo>
                  <a:cubicBezTo>
                    <a:pt x="1191803" y="0"/>
                    <a:pt x="1282186" y="90383"/>
                    <a:pt x="1282186" y="201876"/>
                  </a:cubicBezTo>
                  <a:lnTo>
                    <a:pt x="1282186" y="597888"/>
                  </a:lnTo>
                  <a:cubicBezTo>
                    <a:pt x="1282186" y="709381"/>
                    <a:pt x="1191803" y="799764"/>
                    <a:pt x="1080310" y="799764"/>
                  </a:cubicBezTo>
                  <a:lnTo>
                    <a:pt x="201876" y="799764"/>
                  </a:lnTo>
                  <a:cubicBezTo>
                    <a:pt x="90383" y="799764"/>
                    <a:pt x="0" y="709381"/>
                    <a:pt x="0" y="597888"/>
                  </a:cubicBezTo>
                  <a:lnTo>
                    <a:pt x="0" y="201876"/>
                  </a:lnTo>
                  <a:cubicBezTo>
                    <a:pt x="0" y="90383"/>
                    <a:pt x="90383" y="0"/>
                    <a:pt x="20187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" name="フリーフォーム: 図形 163"/>
            <p:cNvSpPr/>
            <p:nvPr/>
          </p:nvSpPr>
          <p:spPr bwMode="auto">
            <a:xfrm>
              <a:off x="-551629" y="5505812"/>
              <a:ext cx="1889401" cy="1932612"/>
            </a:xfrm>
            <a:custGeom>
              <a:avLst/>
              <a:gdLst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038596 h 1932613"/>
                <a:gd name="connsiteX12" fmla="*/ 0 w 1889401"/>
                <a:gd name="connsiteY12" fmla="*/ 194396 h 1932613"/>
                <a:gd name="connsiteX13" fmla="*/ 194395 w 1889401"/>
                <a:gd name="connsiteY13" fmla="*/ 1 h 1932613"/>
                <a:gd name="connsiteX14" fmla="*/ 946105 w 1889401"/>
                <a:gd name="connsiteY14" fmla="*/ 1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94396 h 1932613"/>
                <a:gd name="connsiteX12" fmla="*/ 194395 w 1889401"/>
                <a:gd name="connsiteY12" fmla="*/ 1 h 1932613"/>
                <a:gd name="connsiteX13" fmla="*/ 946105 w 1889401"/>
                <a:gd name="connsiteY13" fmla="*/ 1 h 1932613"/>
                <a:gd name="connsiteX14" fmla="*/ 946125 w 1889401"/>
                <a:gd name="connsiteY14" fmla="*/ 0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0 w 1889401"/>
                <a:gd name="connsiteY10" fmla="*/ 194396 h 1932613"/>
                <a:gd name="connsiteX11" fmla="*/ 194395 w 1889401"/>
                <a:gd name="connsiteY11" fmla="*/ 1 h 1932613"/>
                <a:gd name="connsiteX12" fmla="*/ 946105 w 1889401"/>
                <a:gd name="connsiteY12" fmla="*/ 1 h 1932613"/>
                <a:gd name="connsiteX13" fmla="*/ 946125 w 1889401"/>
                <a:gd name="connsiteY13" fmla="*/ 0 h 1932613"/>
                <a:gd name="connsiteX0" fmla="*/ 94610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12" fmla="*/ 946105 w 1889401"/>
                <a:gd name="connsiteY12" fmla="*/ 0 h 1932612"/>
                <a:gd name="connsiteX0" fmla="*/ 19439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997852 w 1889401"/>
                <a:gd name="connsiteY2" fmla="*/ 2611 h 1932612"/>
                <a:gd name="connsiteX3" fmla="*/ 1042570 w 1889401"/>
                <a:gd name="connsiteY3" fmla="*/ 4869 h 1932612"/>
                <a:gd name="connsiteX4" fmla="*/ 1889401 w 1889401"/>
                <a:gd name="connsiteY4" fmla="*/ 943275 h 1932612"/>
                <a:gd name="connsiteX5" fmla="*/ 1889401 w 1889401"/>
                <a:gd name="connsiteY5" fmla="*/ 1810816 h 1932612"/>
                <a:gd name="connsiteX6" fmla="*/ 1767605 w 1889401"/>
                <a:gd name="connsiteY6" fmla="*/ 1932612 h 1932612"/>
                <a:gd name="connsiteX7" fmla="*/ 124645 w 1889401"/>
                <a:gd name="connsiteY7" fmla="*/ 1932612 h 1932612"/>
                <a:gd name="connsiteX8" fmla="*/ 2849 w 1889401"/>
                <a:gd name="connsiteY8" fmla="*/ 1810816 h 1932612"/>
                <a:gd name="connsiteX9" fmla="*/ 0 w 1889401"/>
                <a:gd name="connsiteY9" fmla="*/ 194395 h 1932612"/>
                <a:gd name="connsiteX10" fmla="*/ 194395 w 1889401"/>
                <a:gd name="connsiteY10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1042570 w 1889401"/>
                <a:gd name="connsiteY2" fmla="*/ 4869 h 1932612"/>
                <a:gd name="connsiteX3" fmla="*/ 1889401 w 1889401"/>
                <a:gd name="connsiteY3" fmla="*/ 943275 h 1932612"/>
                <a:gd name="connsiteX4" fmla="*/ 1889401 w 1889401"/>
                <a:gd name="connsiteY4" fmla="*/ 1810816 h 1932612"/>
                <a:gd name="connsiteX5" fmla="*/ 1767605 w 1889401"/>
                <a:gd name="connsiteY5" fmla="*/ 1932612 h 1932612"/>
                <a:gd name="connsiteX6" fmla="*/ 124645 w 1889401"/>
                <a:gd name="connsiteY6" fmla="*/ 1932612 h 1932612"/>
                <a:gd name="connsiteX7" fmla="*/ 2849 w 1889401"/>
                <a:gd name="connsiteY7" fmla="*/ 1810816 h 1932612"/>
                <a:gd name="connsiteX8" fmla="*/ 0 w 1889401"/>
                <a:gd name="connsiteY8" fmla="*/ 194395 h 1932612"/>
                <a:gd name="connsiteX9" fmla="*/ 194395 w 1889401"/>
                <a:gd name="connsiteY9" fmla="*/ 0 h 1932612"/>
                <a:gd name="connsiteX0" fmla="*/ 194395 w 1889401"/>
                <a:gd name="connsiteY0" fmla="*/ 0 h 1932612"/>
                <a:gd name="connsiteX1" fmla="*/ 1042570 w 1889401"/>
                <a:gd name="connsiteY1" fmla="*/ 4869 h 1932612"/>
                <a:gd name="connsiteX2" fmla="*/ 1889401 w 1889401"/>
                <a:gd name="connsiteY2" fmla="*/ 943275 h 1932612"/>
                <a:gd name="connsiteX3" fmla="*/ 1889401 w 1889401"/>
                <a:gd name="connsiteY3" fmla="*/ 1810816 h 1932612"/>
                <a:gd name="connsiteX4" fmla="*/ 1767605 w 1889401"/>
                <a:gd name="connsiteY4" fmla="*/ 1932612 h 1932612"/>
                <a:gd name="connsiteX5" fmla="*/ 124645 w 1889401"/>
                <a:gd name="connsiteY5" fmla="*/ 1932612 h 1932612"/>
                <a:gd name="connsiteX6" fmla="*/ 2849 w 1889401"/>
                <a:gd name="connsiteY6" fmla="*/ 1810816 h 1932612"/>
                <a:gd name="connsiteX7" fmla="*/ 0 w 1889401"/>
                <a:gd name="connsiteY7" fmla="*/ 194395 h 1932612"/>
                <a:gd name="connsiteX8" fmla="*/ 194395 w 1889401"/>
                <a:gd name="connsiteY8" fmla="*/ 0 h 193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9401" h="1932612">
                  <a:moveTo>
                    <a:pt x="194395" y="0"/>
                  </a:moveTo>
                  <a:lnTo>
                    <a:pt x="1042570" y="4869"/>
                  </a:lnTo>
                  <a:cubicBezTo>
                    <a:pt x="1518222" y="53174"/>
                    <a:pt x="1889401" y="454878"/>
                    <a:pt x="1889401" y="943275"/>
                  </a:cubicBezTo>
                  <a:lnTo>
                    <a:pt x="1889401" y="1810816"/>
                  </a:lnTo>
                  <a:cubicBezTo>
                    <a:pt x="1889401" y="1878082"/>
                    <a:pt x="1834871" y="1932612"/>
                    <a:pt x="1767605" y="1932612"/>
                  </a:cubicBezTo>
                  <a:lnTo>
                    <a:pt x="124645" y="1932612"/>
                  </a:lnTo>
                  <a:cubicBezTo>
                    <a:pt x="57379" y="1932612"/>
                    <a:pt x="2849" y="1878082"/>
                    <a:pt x="2849" y="1810816"/>
                  </a:cubicBezTo>
                  <a:cubicBezTo>
                    <a:pt x="1899" y="1272009"/>
                    <a:pt x="950" y="733202"/>
                    <a:pt x="0" y="194395"/>
                  </a:cubicBezTo>
                  <a:cubicBezTo>
                    <a:pt x="0" y="87034"/>
                    <a:pt x="87034" y="0"/>
                    <a:pt x="19439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5" name="グループ化 164"/>
            <p:cNvGrpSpPr/>
            <p:nvPr/>
          </p:nvGrpSpPr>
          <p:grpSpPr>
            <a:xfrm rot="3425613">
              <a:off x="1024574" y="5745530"/>
              <a:ext cx="484527" cy="281468"/>
              <a:chOff x="2533258" y="3696808"/>
              <a:chExt cx="484527" cy="281468"/>
            </a:xfrm>
          </p:grpSpPr>
          <p:sp>
            <p:nvSpPr>
              <p:cNvPr id="167" name="四角形: 角を丸くする 166"/>
              <p:cNvSpPr/>
              <p:nvPr/>
            </p:nvSpPr>
            <p:spPr bwMode="auto">
              <a:xfrm>
                <a:off x="2554760" y="3887218"/>
                <a:ext cx="441522" cy="9105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8" name="グループ化 167"/>
              <p:cNvGrpSpPr/>
              <p:nvPr/>
            </p:nvGrpSpPr>
            <p:grpSpPr>
              <a:xfrm>
                <a:off x="2533258" y="3696808"/>
                <a:ext cx="484527" cy="227247"/>
                <a:chOff x="2533258" y="3696808"/>
                <a:chExt cx="484527" cy="227247"/>
              </a:xfrm>
            </p:grpSpPr>
            <p:sp>
              <p:nvSpPr>
                <p:cNvPr id="169" name="台形 168"/>
                <p:cNvSpPr/>
                <p:nvPr/>
              </p:nvSpPr>
              <p:spPr bwMode="auto">
                <a:xfrm>
                  <a:off x="2533258" y="3696808"/>
                  <a:ext cx="484527" cy="22724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台形 169"/>
                <p:cNvSpPr/>
                <p:nvPr/>
              </p:nvSpPr>
              <p:spPr bwMode="auto">
                <a:xfrm>
                  <a:off x="2567229" y="3696808"/>
                  <a:ext cx="416584" cy="227247"/>
                </a:xfrm>
                <a:prstGeom prst="trapezoid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台形 170"/>
                <p:cNvSpPr/>
                <p:nvPr/>
              </p:nvSpPr>
              <p:spPr bwMode="auto">
                <a:xfrm>
                  <a:off x="2637760" y="3696808"/>
                  <a:ext cx="275522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台形 171"/>
                <p:cNvSpPr/>
                <p:nvPr/>
              </p:nvSpPr>
              <p:spPr bwMode="auto">
                <a:xfrm>
                  <a:off x="2712230" y="3696808"/>
                  <a:ext cx="126583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6" name="フリーフォーム: 図形 165"/>
            <p:cNvSpPr/>
            <p:nvPr/>
          </p:nvSpPr>
          <p:spPr bwMode="auto">
            <a:xfrm>
              <a:off x="-265970" y="6026938"/>
              <a:ext cx="1149889" cy="1149891"/>
            </a:xfrm>
            <a:custGeom>
              <a:avLst/>
              <a:gdLst>
                <a:gd name="connsiteX0" fmla="*/ 45522 w 1149889"/>
                <a:gd name="connsiteY0" fmla="*/ 0 h 1149891"/>
                <a:gd name="connsiteX1" fmla="*/ 77711 w 1149889"/>
                <a:gd name="connsiteY1" fmla="*/ 13333 h 1149891"/>
                <a:gd name="connsiteX2" fmla="*/ 574945 w 1149889"/>
                <a:gd name="connsiteY2" fmla="*/ 510567 h 1149891"/>
                <a:gd name="connsiteX3" fmla="*/ 1072179 w 1149889"/>
                <a:gd name="connsiteY3" fmla="*/ 13333 h 1149891"/>
                <a:gd name="connsiteX4" fmla="*/ 1136557 w 1149889"/>
                <a:gd name="connsiteY4" fmla="*/ 13333 h 1149891"/>
                <a:gd name="connsiteX5" fmla="*/ 1136557 w 1149889"/>
                <a:gd name="connsiteY5" fmla="*/ 77711 h 1149891"/>
                <a:gd name="connsiteX6" fmla="*/ 639323 w 1149889"/>
                <a:gd name="connsiteY6" fmla="*/ 574946 h 1149891"/>
                <a:gd name="connsiteX7" fmla="*/ 1136557 w 1149889"/>
                <a:gd name="connsiteY7" fmla="*/ 1072180 h 1149891"/>
                <a:gd name="connsiteX8" fmla="*/ 1136557 w 1149889"/>
                <a:gd name="connsiteY8" fmla="*/ 1136558 h 1149891"/>
                <a:gd name="connsiteX9" fmla="*/ 1072179 w 1149889"/>
                <a:gd name="connsiteY9" fmla="*/ 1136558 h 1149891"/>
                <a:gd name="connsiteX10" fmla="*/ 574945 w 1149889"/>
                <a:gd name="connsiteY10" fmla="*/ 639324 h 1149891"/>
                <a:gd name="connsiteX11" fmla="*/ 77711 w 1149889"/>
                <a:gd name="connsiteY11" fmla="*/ 1136558 h 1149891"/>
                <a:gd name="connsiteX12" fmla="*/ 13333 w 1149889"/>
                <a:gd name="connsiteY12" fmla="*/ 1136558 h 1149891"/>
                <a:gd name="connsiteX13" fmla="*/ 13333 w 1149889"/>
                <a:gd name="connsiteY13" fmla="*/ 1072180 h 1149891"/>
                <a:gd name="connsiteX14" fmla="*/ 510567 w 1149889"/>
                <a:gd name="connsiteY14" fmla="*/ 574946 h 1149891"/>
                <a:gd name="connsiteX15" fmla="*/ 13333 w 1149889"/>
                <a:gd name="connsiteY15" fmla="*/ 77711 h 1149891"/>
                <a:gd name="connsiteX16" fmla="*/ 13333 w 1149889"/>
                <a:gd name="connsiteY16" fmla="*/ 13333 h 1149891"/>
                <a:gd name="connsiteX17" fmla="*/ 45522 w 1149889"/>
                <a:gd name="connsiteY17" fmla="*/ 0 h 114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9889" h="1149891">
                  <a:moveTo>
                    <a:pt x="45522" y="0"/>
                  </a:moveTo>
                  <a:cubicBezTo>
                    <a:pt x="57172" y="0"/>
                    <a:pt x="68822" y="4444"/>
                    <a:pt x="77711" y="13333"/>
                  </a:cubicBezTo>
                  <a:lnTo>
                    <a:pt x="574945" y="510567"/>
                  </a:lnTo>
                  <a:lnTo>
                    <a:pt x="1072179" y="13333"/>
                  </a:lnTo>
                  <a:cubicBezTo>
                    <a:pt x="1089957" y="-4444"/>
                    <a:pt x="1118780" y="-4444"/>
                    <a:pt x="1136557" y="13333"/>
                  </a:cubicBezTo>
                  <a:cubicBezTo>
                    <a:pt x="1154334" y="31111"/>
                    <a:pt x="1154334" y="59934"/>
                    <a:pt x="1136557" y="77711"/>
                  </a:cubicBezTo>
                  <a:lnTo>
                    <a:pt x="639323" y="574946"/>
                  </a:lnTo>
                  <a:lnTo>
                    <a:pt x="1136557" y="1072180"/>
                  </a:lnTo>
                  <a:cubicBezTo>
                    <a:pt x="1154334" y="1089957"/>
                    <a:pt x="1154334" y="1118780"/>
                    <a:pt x="1136557" y="1136558"/>
                  </a:cubicBezTo>
                  <a:cubicBezTo>
                    <a:pt x="1118780" y="1154335"/>
                    <a:pt x="1089957" y="1154335"/>
                    <a:pt x="1072179" y="1136558"/>
                  </a:cubicBezTo>
                  <a:lnTo>
                    <a:pt x="574945" y="639324"/>
                  </a:lnTo>
                  <a:lnTo>
                    <a:pt x="77711" y="1136558"/>
                  </a:lnTo>
                  <a:cubicBezTo>
                    <a:pt x="59933" y="1154336"/>
                    <a:pt x="31110" y="1154336"/>
                    <a:pt x="13333" y="1136558"/>
                  </a:cubicBezTo>
                  <a:cubicBezTo>
                    <a:pt x="-4445" y="1118781"/>
                    <a:pt x="-4445" y="1089958"/>
                    <a:pt x="13333" y="1072180"/>
                  </a:cubicBezTo>
                  <a:lnTo>
                    <a:pt x="510567" y="574946"/>
                  </a:lnTo>
                  <a:lnTo>
                    <a:pt x="13333" y="77711"/>
                  </a:lnTo>
                  <a:cubicBezTo>
                    <a:pt x="-4445" y="59933"/>
                    <a:pt x="-4445" y="31110"/>
                    <a:pt x="13333" y="13333"/>
                  </a:cubicBezTo>
                  <a:cubicBezTo>
                    <a:pt x="22221" y="4444"/>
                    <a:pt x="33871" y="0"/>
                    <a:pt x="4552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3" name="グループ化 172"/>
          <p:cNvGrpSpPr/>
          <p:nvPr/>
        </p:nvGrpSpPr>
        <p:grpSpPr>
          <a:xfrm>
            <a:off x="6052468" y="957464"/>
            <a:ext cx="1510560" cy="1455914"/>
            <a:chOff x="1969602" y="4522130"/>
            <a:chExt cx="2207254" cy="2127407"/>
          </a:xfrm>
        </p:grpSpPr>
        <p:sp>
          <p:nvSpPr>
            <p:cNvPr id="174" name="楕円 173"/>
            <p:cNvSpPr/>
            <p:nvPr/>
          </p:nvSpPr>
          <p:spPr bwMode="auto">
            <a:xfrm>
              <a:off x="1969602" y="6410325"/>
              <a:ext cx="2207254" cy="239212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/>
            <p:cNvSpPr/>
            <p:nvPr/>
          </p:nvSpPr>
          <p:spPr bwMode="auto">
            <a:xfrm>
              <a:off x="2250945" y="4575257"/>
              <a:ext cx="1694828" cy="1935619"/>
            </a:xfrm>
            <a:custGeom>
              <a:avLst/>
              <a:gdLst>
                <a:gd name="connsiteX0" fmla="*/ 628856 w 1694828"/>
                <a:gd name="connsiteY0" fmla="*/ 70080 h 1935619"/>
                <a:gd name="connsiteX1" fmla="*/ 595403 w 1694828"/>
                <a:gd name="connsiteY1" fmla="*/ 203892 h 1935619"/>
                <a:gd name="connsiteX2" fmla="*/ 1099425 w 1694828"/>
                <a:gd name="connsiteY2" fmla="*/ 203892 h 1935619"/>
                <a:gd name="connsiteX3" fmla="*/ 1065972 w 1694828"/>
                <a:gd name="connsiteY3" fmla="*/ 70080 h 1935619"/>
                <a:gd name="connsiteX4" fmla="*/ 140344 w 1694828"/>
                <a:gd name="connsiteY4" fmla="*/ 0 h 1935619"/>
                <a:gd name="connsiteX5" fmla="*/ 349572 w 1694828"/>
                <a:gd name="connsiteY5" fmla="*/ 0 h 1935619"/>
                <a:gd name="connsiteX6" fmla="*/ 371505 w 1694828"/>
                <a:gd name="connsiteY6" fmla="*/ 21933 h 1935619"/>
                <a:gd name="connsiteX7" fmla="*/ 371505 w 1694828"/>
                <a:gd name="connsiteY7" fmla="*/ 85123 h 1935619"/>
                <a:gd name="connsiteX8" fmla="*/ 457339 w 1694828"/>
                <a:gd name="connsiteY8" fmla="*/ 85123 h 1935619"/>
                <a:gd name="connsiteX9" fmla="*/ 487031 w 1694828"/>
                <a:gd name="connsiteY9" fmla="*/ 203892 h 1935619"/>
                <a:gd name="connsiteX10" fmla="*/ 515395 w 1694828"/>
                <a:gd name="connsiteY10" fmla="*/ 203892 h 1935619"/>
                <a:gd name="connsiteX11" fmla="*/ 566368 w 1694828"/>
                <a:gd name="connsiteY11" fmla="*/ 0 h 1935619"/>
                <a:gd name="connsiteX12" fmla="*/ 1128461 w 1694828"/>
                <a:gd name="connsiteY12" fmla="*/ 0 h 1935619"/>
                <a:gd name="connsiteX13" fmla="*/ 1179434 w 1694828"/>
                <a:gd name="connsiteY13" fmla="*/ 203892 h 1935619"/>
                <a:gd name="connsiteX14" fmla="*/ 1207798 w 1694828"/>
                <a:gd name="connsiteY14" fmla="*/ 203892 h 1935619"/>
                <a:gd name="connsiteX15" fmla="*/ 1237491 w 1694828"/>
                <a:gd name="connsiteY15" fmla="*/ 85123 h 1935619"/>
                <a:gd name="connsiteX16" fmla="*/ 1323323 w 1694828"/>
                <a:gd name="connsiteY16" fmla="*/ 85123 h 1935619"/>
                <a:gd name="connsiteX17" fmla="*/ 1323323 w 1694828"/>
                <a:gd name="connsiteY17" fmla="*/ 21933 h 1935619"/>
                <a:gd name="connsiteX18" fmla="*/ 1345256 w 1694828"/>
                <a:gd name="connsiteY18" fmla="*/ 0 h 1935619"/>
                <a:gd name="connsiteX19" fmla="*/ 1554484 w 1694828"/>
                <a:gd name="connsiteY19" fmla="*/ 0 h 1935619"/>
                <a:gd name="connsiteX20" fmla="*/ 1576417 w 1694828"/>
                <a:gd name="connsiteY20" fmla="*/ 21933 h 1935619"/>
                <a:gd name="connsiteX21" fmla="*/ 1576417 w 1694828"/>
                <a:gd name="connsiteY21" fmla="*/ 85123 h 1935619"/>
                <a:gd name="connsiteX22" fmla="*/ 1593562 w 1694828"/>
                <a:gd name="connsiteY22" fmla="*/ 85123 h 1935619"/>
                <a:gd name="connsiteX23" fmla="*/ 1694828 w 1694828"/>
                <a:gd name="connsiteY23" fmla="*/ 186389 h 1935619"/>
                <a:gd name="connsiteX24" fmla="*/ 1694828 w 1694828"/>
                <a:gd name="connsiteY24" fmla="*/ 1834353 h 1935619"/>
                <a:gd name="connsiteX25" fmla="*/ 1593562 w 1694828"/>
                <a:gd name="connsiteY25" fmla="*/ 1935619 h 1935619"/>
                <a:gd name="connsiteX26" fmla="*/ 101266 w 1694828"/>
                <a:gd name="connsiteY26" fmla="*/ 1935619 h 1935619"/>
                <a:gd name="connsiteX27" fmla="*/ 0 w 1694828"/>
                <a:gd name="connsiteY27" fmla="*/ 1834353 h 1935619"/>
                <a:gd name="connsiteX28" fmla="*/ 0 w 1694828"/>
                <a:gd name="connsiteY28" fmla="*/ 186389 h 1935619"/>
                <a:gd name="connsiteX29" fmla="*/ 101266 w 1694828"/>
                <a:gd name="connsiteY29" fmla="*/ 85123 h 1935619"/>
                <a:gd name="connsiteX30" fmla="*/ 118411 w 1694828"/>
                <a:gd name="connsiteY30" fmla="*/ 85123 h 1935619"/>
                <a:gd name="connsiteX31" fmla="*/ 118411 w 1694828"/>
                <a:gd name="connsiteY31" fmla="*/ 21933 h 1935619"/>
                <a:gd name="connsiteX32" fmla="*/ 140344 w 1694828"/>
                <a:gd name="connsiteY32" fmla="*/ 0 h 193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694828" h="1935619">
                  <a:moveTo>
                    <a:pt x="628856" y="70080"/>
                  </a:moveTo>
                  <a:lnTo>
                    <a:pt x="595403" y="203892"/>
                  </a:lnTo>
                  <a:lnTo>
                    <a:pt x="1099425" y="203892"/>
                  </a:lnTo>
                  <a:lnTo>
                    <a:pt x="1065972" y="70080"/>
                  </a:lnTo>
                  <a:close/>
                  <a:moveTo>
                    <a:pt x="140344" y="0"/>
                  </a:moveTo>
                  <a:lnTo>
                    <a:pt x="349572" y="0"/>
                  </a:lnTo>
                  <a:cubicBezTo>
                    <a:pt x="361685" y="0"/>
                    <a:pt x="371505" y="9820"/>
                    <a:pt x="371505" y="21933"/>
                  </a:cubicBezTo>
                  <a:lnTo>
                    <a:pt x="371505" y="85123"/>
                  </a:lnTo>
                  <a:lnTo>
                    <a:pt x="457339" y="85123"/>
                  </a:lnTo>
                  <a:lnTo>
                    <a:pt x="487031" y="203892"/>
                  </a:lnTo>
                  <a:lnTo>
                    <a:pt x="515395" y="203892"/>
                  </a:lnTo>
                  <a:lnTo>
                    <a:pt x="566368" y="0"/>
                  </a:lnTo>
                  <a:lnTo>
                    <a:pt x="1128461" y="0"/>
                  </a:lnTo>
                  <a:lnTo>
                    <a:pt x="1179434" y="203892"/>
                  </a:lnTo>
                  <a:lnTo>
                    <a:pt x="1207798" y="203892"/>
                  </a:lnTo>
                  <a:lnTo>
                    <a:pt x="1237491" y="85123"/>
                  </a:lnTo>
                  <a:lnTo>
                    <a:pt x="1323323" y="85123"/>
                  </a:lnTo>
                  <a:lnTo>
                    <a:pt x="1323323" y="21933"/>
                  </a:lnTo>
                  <a:cubicBezTo>
                    <a:pt x="1323323" y="9820"/>
                    <a:pt x="1333143" y="0"/>
                    <a:pt x="1345256" y="0"/>
                  </a:cubicBezTo>
                  <a:lnTo>
                    <a:pt x="1554484" y="0"/>
                  </a:lnTo>
                  <a:cubicBezTo>
                    <a:pt x="1566597" y="0"/>
                    <a:pt x="1576417" y="9820"/>
                    <a:pt x="1576417" y="21933"/>
                  </a:cubicBezTo>
                  <a:lnTo>
                    <a:pt x="1576417" y="85123"/>
                  </a:lnTo>
                  <a:lnTo>
                    <a:pt x="1593562" y="85123"/>
                  </a:lnTo>
                  <a:cubicBezTo>
                    <a:pt x="1649490" y="85123"/>
                    <a:pt x="1694828" y="130461"/>
                    <a:pt x="1694828" y="186389"/>
                  </a:cubicBezTo>
                  <a:lnTo>
                    <a:pt x="1694828" y="1834353"/>
                  </a:lnTo>
                  <a:cubicBezTo>
                    <a:pt x="1694828" y="1890281"/>
                    <a:pt x="1649490" y="1935619"/>
                    <a:pt x="1593562" y="1935619"/>
                  </a:cubicBezTo>
                  <a:lnTo>
                    <a:pt x="101266" y="1935619"/>
                  </a:lnTo>
                  <a:cubicBezTo>
                    <a:pt x="45338" y="1935619"/>
                    <a:pt x="0" y="1890281"/>
                    <a:pt x="0" y="1834353"/>
                  </a:cubicBezTo>
                  <a:lnTo>
                    <a:pt x="0" y="186389"/>
                  </a:lnTo>
                  <a:cubicBezTo>
                    <a:pt x="0" y="130461"/>
                    <a:pt x="45338" y="85123"/>
                    <a:pt x="101266" y="85123"/>
                  </a:cubicBezTo>
                  <a:lnTo>
                    <a:pt x="118411" y="85123"/>
                  </a:lnTo>
                  <a:lnTo>
                    <a:pt x="118411" y="21933"/>
                  </a:lnTo>
                  <a:cubicBezTo>
                    <a:pt x="118411" y="9820"/>
                    <a:pt x="128231" y="0"/>
                    <a:pt x="140344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6" name="四角形: 上の 2 つの角を丸める 175"/>
            <p:cNvSpPr/>
            <p:nvPr/>
          </p:nvSpPr>
          <p:spPr bwMode="auto">
            <a:xfrm>
              <a:off x="2357716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7" name="四角形: 上の 2 つの角を丸める 176"/>
            <p:cNvSpPr/>
            <p:nvPr/>
          </p:nvSpPr>
          <p:spPr bwMode="auto">
            <a:xfrm>
              <a:off x="3562628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8" name="フリーフォーム: 図形 177"/>
            <p:cNvSpPr/>
            <p:nvPr/>
          </p:nvSpPr>
          <p:spPr bwMode="auto">
            <a:xfrm>
              <a:off x="2474300" y="5048526"/>
              <a:ext cx="1205050" cy="1205050"/>
            </a:xfrm>
            <a:custGeom>
              <a:avLst/>
              <a:gdLst>
                <a:gd name="connsiteX0" fmla="*/ 0 w 1326748"/>
                <a:gd name="connsiteY0" fmla="*/ 0 h 1326749"/>
                <a:gd name="connsiteX1" fmla="*/ 204208 w 1326748"/>
                <a:gd name="connsiteY1" fmla="*/ 0 h 1326749"/>
                <a:gd name="connsiteX2" fmla="*/ 663375 w 1326748"/>
                <a:gd name="connsiteY2" fmla="*/ 459166 h 1326749"/>
                <a:gd name="connsiteX3" fmla="*/ 1122540 w 1326748"/>
                <a:gd name="connsiteY3" fmla="*/ 1 h 1326749"/>
                <a:gd name="connsiteX4" fmla="*/ 1326748 w 1326748"/>
                <a:gd name="connsiteY4" fmla="*/ 1 h 1326749"/>
                <a:gd name="connsiteX5" fmla="*/ 1326748 w 1326748"/>
                <a:gd name="connsiteY5" fmla="*/ 204208 h 1326749"/>
                <a:gd name="connsiteX6" fmla="*/ 867582 w 1326748"/>
                <a:gd name="connsiteY6" fmla="*/ 663374 h 1326749"/>
                <a:gd name="connsiteX7" fmla="*/ 1326748 w 1326748"/>
                <a:gd name="connsiteY7" fmla="*/ 1122541 h 1326749"/>
                <a:gd name="connsiteX8" fmla="*/ 1326748 w 1326748"/>
                <a:gd name="connsiteY8" fmla="*/ 1326749 h 1326749"/>
                <a:gd name="connsiteX9" fmla="*/ 1122540 w 1326748"/>
                <a:gd name="connsiteY9" fmla="*/ 1326749 h 1326749"/>
                <a:gd name="connsiteX10" fmla="*/ 663374 w 1326748"/>
                <a:gd name="connsiteY10" fmla="*/ 867583 h 1326749"/>
                <a:gd name="connsiteX11" fmla="*/ 204207 w 1326748"/>
                <a:gd name="connsiteY11" fmla="*/ 1326749 h 1326749"/>
                <a:gd name="connsiteX12" fmla="*/ 0 w 1326748"/>
                <a:gd name="connsiteY12" fmla="*/ 1326749 h 1326749"/>
                <a:gd name="connsiteX13" fmla="*/ 0 w 1326748"/>
                <a:gd name="connsiteY13" fmla="*/ 1122541 h 1326749"/>
                <a:gd name="connsiteX14" fmla="*/ 459166 w 1326748"/>
                <a:gd name="connsiteY14" fmla="*/ 663375 h 1326749"/>
                <a:gd name="connsiteX15" fmla="*/ 0 w 1326748"/>
                <a:gd name="connsiteY15" fmla="*/ 204208 h 1326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6748" h="1326749">
                  <a:moveTo>
                    <a:pt x="0" y="0"/>
                  </a:moveTo>
                  <a:lnTo>
                    <a:pt x="204208" y="0"/>
                  </a:lnTo>
                  <a:lnTo>
                    <a:pt x="663375" y="459166"/>
                  </a:lnTo>
                  <a:lnTo>
                    <a:pt x="1122540" y="1"/>
                  </a:lnTo>
                  <a:lnTo>
                    <a:pt x="1326748" y="1"/>
                  </a:lnTo>
                  <a:lnTo>
                    <a:pt x="1326748" y="204208"/>
                  </a:lnTo>
                  <a:lnTo>
                    <a:pt x="867582" y="663374"/>
                  </a:lnTo>
                  <a:lnTo>
                    <a:pt x="1326748" y="1122541"/>
                  </a:lnTo>
                  <a:lnTo>
                    <a:pt x="1326748" y="1326749"/>
                  </a:lnTo>
                  <a:lnTo>
                    <a:pt x="1122540" y="1326749"/>
                  </a:lnTo>
                  <a:lnTo>
                    <a:pt x="663374" y="867583"/>
                  </a:lnTo>
                  <a:lnTo>
                    <a:pt x="204207" y="1326749"/>
                  </a:lnTo>
                  <a:lnTo>
                    <a:pt x="0" y="1326749"/>
                  </a:lnTo>
                  <a:lnTo>
                    <a:pt x="0" y="1122541"/>
                  </a:lnTo>
                  <a:lnTo>
                    <a:pt x="459166" y="663375"/>
                  </a:lnTo>
                  <a:lnTo>
                    <a:pt x="0" y="20420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" name="楕円 178"/>
            <p:cNvSpPr/>
            <p:nvPr/>
          </p:nvSpPr>
          <p:spPr bwMode="auto">
            <a:xfrm>
              <a:off x="2932528" y="5507485"/>
              <a:ext cx="287132" cy="287132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" name="グループ化 179"/>
          <p:cNvGrpSpPr/>
          <p:nvPr/>
        </p:nvGrpSpPr>
        <p:grpSpPr>
          <a:xfrm>
            <a:off x="6052468" y="2907670"/>
            <a:ext cx="1510560" cy="1455914"/>
            <a:chOff x="3775635" y="4522130"/>
            <a:chExt cx="2207254" cy="2127407"/>
          </a:xfrm>
        </p:grpSpPr>
        <p:sp>
          <p:nvSpPr>
            <p:cNvPr id="181" name="楕円 180"/>
            <p:cNvSpPr/>
            <p:nvPr/>
          </p:nvSpPr>
          <p:spPr bwMode="auto">
            <a:xfrm>
              <a:off x="3775635" y="6410325"/>
              <a:ext cx="2207254" cy="239212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/>
            <p:cNvSpPr/>
            <p:nvPr/>
          </p:nvSpPr>
          <p:spPr bwMode="auto">
            <a:xfrm>
              <a:off x="4060695" y="4575257"/>
              <a:ext cx="1694828" cy="1935619"/>
            </a:xfrm>
            <a:custGeom>
              <a:avLst/>
              <a:gdLst>
                <a:gd name="connsiteX0" fmla="*/ 628856 w 1694828"/>
                <a:gd name="connsiteY0" fmla="*/ 70080 h 1935619"/>
                <a:gd name="connsiteX1" fmla="*/ 595403 w 1694828"/>
                <a:gd name="connsiteY1" fmla="*/ 203892 h 1935619"/>
                <a:gd name="connsiteX2" fmla="*/ 1099425 w 1694828"/>
                <a:gd name="connsiteY2" fmla="*/ 203892 h 1935619"/>
                <a:gd name="connsiteX3" fmla="*/ 1065972 w 1694828"/>
                <a:gd name="connsiteY3" fmla="*/ 70080 h 1935619"/>
                <a:gd name="connsiteX4" fmla="*/ 140344 w 1694828"/>
                <a:gd name="connsiteY4" fmla="*/ 0 h 1935619"/>
                <a:gd name="connsiteX5" fmla="*/ 349572 w 1694828"/>
                <a:gd name="connsiteY5" fmla="*/ 0 h 1935619"/>
                <a:gd name="connsiteX6" fmla="*/ 371505 w 1694828"/>
                <a:gd name="connsiteY6" fmla="*/ 21933 h 1935619"/>
                <a:gd name="connsiteX7" fmla="*/ 371505 w 1694828"/>
                <a:gd name="connsiteY7" fmla="*/ 85123 h 1935619"/>
                <a:gd name="connsiteX8" fmla="*/ 457339 w 1694828"/>
                <a:gd name="connsiteY8" fmla="*/ 85123 h 1935619"/>
                <a:gd name="connsiteX9" fmla="*/ 487031 w 1694828"/>
                <a:gd name="connsiteY9" fmla="*/ 203892 h 1935619"/>
                <a:gd name="connsiteX10" fmla="*/ 515395 w 1694828"/>
                <a:gd name="connsiteY10" fmla="*/ 203892 h 1935619"/>
                <a:gd name="connsiteX11" fmla="*/ 566368 w 1694828"/>
                <a:gd name="connsiteY11" fmla="*/ 0 h 1935619"/>
                <a:gd name="connsiteX12" fmla="*/ 1128461 w 1694828"/>
                <a:gd name="connsiteY12" fmla="*/ 0 h 1935619"/>
                <a:gd name="connsiteX13" fmla="*/ 1179434 w 1694828"/>
                <a:gd name="connsiteY13" fmla="*/ 203892 h 1935619"/>
                <a:gd name="connsiteX14" fmla="*/ 1207798 w 1694828"/>
                <a:gd name="connsiteY14" fmla="*/ 203892 h 1935619"/>
                <a:gd name="connsiteX15" fmla="*/ 1237491 w 1694828"/>
                <a:gd name="connsiteY15" fmla="*/ 85123 h 1935619"/>
                <a:gd name="connsiteX16" fmla="*/ 1323323 w 1694828"/>
                <a:gd name="connsiteY16" fmla="*/ 85123 h 1935619"/>
                <a:gd name="connsiteX17" fmla="*/ 1323323 w 1694828"/>
                <a:gd name="connsiteY17" fmla="*/ 21933 h 1935619"/>
                <a:gd name="connsiteX18" fmla="*/ 1345256 w 1694828"/>
                <a:gd name="connsiteY18" fmla="*/ 0 h 1935619"/>
                <a:gd name="connsiteX19" fmla="*/ 1554484 w 1694828"/>
                <a:gd name="connsiteY19" fmla="*/ 0 h 1935619"/>
                <a:gd name="connsiteX20" fmla="*/ 1576417 w 1694828"/>
                <a:gd name="connsiteY20" fmla="*/ 21933 h 1935619"/>
                <a:gd name="connsiteX21" fmla="*/ 1576417 w 1694828"/>
                <a:gd name="connsiteY21" fmla="*/ 85123 h 1935619"/>
                <a:gd name="connsiteX22" fmla="*/ 1593562 w 1694828"/>
                <a:gd name="connsiteY22" fmla="*/ 85123 h 1935619"/>
                <a:gd name="connsiteX23" fmla="*/ 1694828 w 1694828"/>
                <a:gd name="connsiteY23" fmla="*/ 186389 h 1935619"/>
                <a:gd name="connsiteX24" fmla="*/ 1694828 w 1694828"/>
                <a:gd name="connsiteY24" fmla="*/ 1834353 h 1935619"/>
                <a:gd name="connsiteX25" fmla="*/ 1593562 w 1694828"/>
                <a:gd name="connsiteY25" fmla="*/ 1935619 h 1935619"/>
                <a:gd name="connsiteX26" fmla="*/ 101266 w 1694828"/>
                <a:gd name="connsiteY26" fmla="*/ 1935619 h 1935619"/>
                <a:gd name="connsiteX27" fmla="*/ 0 w 1694828"/>
                <a:gd name="connsiteY27" fmla="*/ 1834353 h 1935619"/>
                <a:gd name="connsiteX28" fmla="*/ 0 w 1694828"/>
                <a:gd name="connsiteY28" fmla="*/ 186389 h 1935619"/>
                <a:gd name="connsiteX29" fmla="*/ 101266 w 1694828"/>
                <a:gd name="connsiteY29" fmla="*/ 85123 h 1935619"/>
                <a:gd name="connsiteX30" fmla="*/ 118411 w 1694828"/>
                <a:gd name="connsiteY30" fmla="*/ 85123 h 1935619"/>
                <a:gd name="connsiteX31" fmla="*/ 118411 w 1694828"/>
                <a:gd name="connsiteY31" fmla="*/ 21933 h 1935619"/>
                <a:gd name="connsiteX32" fmla="*/ 140344 w 1694828"/>
                <a:gd name="connsiteY32" fmla="*/ 0 h 193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694828" h="1935619">
                  <a:moveTo>
                    <a:pt x="628856" y="70080"/>
                  </a:moveTo>
                  <a:lnTo>
                    <a:pt x="595403" y="203892"/>
                  </a:lnTo>
                  <a:lnTo>
                    <a:pt x="1099425" y="203892"/>
                  </a:lnTo>
                  <a:lnTo>
                    <a:pt x="1065972" y="70080"/>
                  </a:lnTo>
                  <a:close/>
                  <a:moveTo>
                    <a:pt x="140344" y="0"/>
                  </a:moveTo>
                  <a:lnTo>
                    <a:pt x="349572" y="0"/>
                  </a:lnTo>
                  <a:cubicBezTo>
                    <a:pt x="361685" y="0"/>
                    <a:pt x="371505" y="9820"/>
                    <a:pt x="371505" y="21933"/>
                  </a:cubicBezTo>
                  <a:lnTo>
                    <a:pt x="371505" y="85123"/>
                  </a:lnTo>
                  <a:lnTo>
                    <a:pt x="457339" y="85123"/>
                  </a:lnTo>
                  <a:lnTo>
                    <a:pt x="487031" y="203892"/>
                  </a:lnTo>
                  <a:lnTo>
                    <a:pt x="515395" y="203892"/>
                  </a:lnTo>
                  <a:lnTo>
                    <a:pt x="566368" y="0"/>
                  </a:lnTo>
                  <a:lnTo>
                    <a:pt x="1128461" y="0"/>
                  </a:lnTo>
                  <a:lnTo>
                    <a:pt x="1179434" y="203892"/>
                  </a:lnTo>
                  <a:lnTo>
                    <a:pt x="1207798" y="203892"/>
                  </a:lnTo>
                  <a:lnTo>
                    <a:pt x="1237491" y="85123"/>
                  </a:lnTo>
                  <a:lnTo>
                    <a:pt x="1323323" y="85123"/>
                  </a:lnTo>
                  <a:lnTo>
                    <a:pt x="1323323" y="21933"/>
                  </a:lnTo>
                  <a:cubicBezTo>
                    <a:pt x="1323323" y="9820"/>
                    <a:pt x="1333143" y="0"/>
                    <a:pt x="1345256" y="0"/>
                  </a:cubicBezTo>
                  <a:lnTo>
                    <a:pt x="1554484" y="0"/>
                  </a:lnTo>
                  <a:cubicBezTo>
                    <a:pt x="1566597" y="0"/>
                    <a:pt x="1576417" y="9820"/>
                    <a:pt x="1576417" y="21933"/>
                  </a:cubicBezTo>
                  <a:lnTo>
                    <a:pt x="1576417" y="85123"/>
                  </a:lnTo>
                  <a:lnTo>
                    <a:pt x="1593562" y="85123"/>
                  </a:lnTo>
                  <a:cubicBezTo>
                    <a:pt x="1649490" y="85123"/>
                    <a:pt x="1694828" y="130461"/>
                    <a:pt x="1694828" y="186389"/>
                  </a:cubicBezTo>
                  <a:lnTo>
                    <a:pt x="1694828" y="1834353"/>
                  </a:lnTo>
                  <a:cubicBezTo>
                    <a:pt x="1694828" y="1890281"/>
                    <a:pt x="1649490" y="1935619"/>
                    <a:pt x="1593562" y="1935619"/>
                  </a:cubicBezTo>
                  <a:lnTo>
                    <a:pt x="101266" y="1935619"/>
                  </a:lnTo>
                  <a:cubicBezTo>
                    <a:pt x="45338" y="1935619"/>
                    <a:pt x="0" y="1890281"/>
                    <a:pt x="0" y="1834353"/>
                  </a:cubicBezTo>
                  <a:lnTo>
                    <a:pt x="0" y="186389"/>
                  </a:lnTo>
                  <a:cubicBezTo>
                    <a:pt x="0" y="130461"/>
                    <a:pt x="45338" y="85123"/>
                    <a:pt x="101266" y="85123"/>
                  </a:cubicBezTo>
                  <a:lnTo>
                    <a:pt x="118411" y="85123"/>
                  </a:lnTo>
                  <a:lnTo>
                    <a:pt x="118411" y="21933"/>
                  </a:lnTo>
                  <a:cubicBezTo>
                    <a:pt x="118411" y="9820"/>
                    <a:pt x="128231" y="0"/>
                    <a:pt x="140344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四角形: 上の 2 つの角を丸める 182"/>
            <p:cNvSpPr/>
            <p:nvPr/>
          </p:nvSpPr>
          <p:spPr bwMode="auto">
            <a:xfrm>
              <a:off x="4167466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4" name="四角形: 上の 2 つの角を丸める 183"/>
            <p:cNvSpPr/>
            <p:nvPr/>
          </p:nvSpPr>
          <p:spPr bwMode="auto">
            <a:xfrm>
              <a:off x="5372378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5" name="フリーフォーム: 図形 184"/>
            <p:cNvSpPr/>
            <p:nvPr/>
          </p:nvSpPr>
          <p:spPr bwMode="auto">
            <a:xfrm>
              <a:off x="4284050" y="5048526"/>
              <a:ext cx="1205050" cy="1205050"/>
            </a:xfrm>
            <a:custGeom>
              <a:avLst/>
              <a:gdLst>
                <a:gd name="connsiteX0" fmla="*/ 0 w 1326748"/>
                <a:gd name="connsiteY0" fmla="*/ 0 h 1326749"/>
                <a:gd name="connsiteX1" fmla="*/ 204208 w 1326748"/>
                <a:gd name="connsiteY1" fmla="*/ 0 h 1326749"/>
                <a:gd name="connsiteX2" fmla="*/ 663375 w 1326748"/>
                <a:gd name="connsiteY2" fmla="*/ 459166 h 1326749"/>
                <a:gd name="connsiteX3" fmla="*/ 1122540 w 1326748"/>
                <a:gd name="connsiteY3" fmla="*/ 1 h 1326749"/>
                <a:gd name="connsiteX4" fmla="*/ 1326748 w 1326748"/>
                <a:gd name="connsiteY4" fmla="*/ 1 h 1326749"/>
                <a:gd name="connsiteX5" fmla="*/ 1326748 w 1326748"/>
                <a:gd name="connsiteY5" fmla="*/ 204208 h 1326749"/>
                <a:gd name="connsiteX6" fmla="*/ 867582 w 1326748"/>
                <a:gd name="connsiteY6" fmla="*/ 663374 h 1326749"/>
                <a:gd name="connsiteX7" fmla="*/ 1326748 w 1326748"/>
                <a:gd name="connsiteY7" fmla="*/ 1122541 h 1326749"/>
                <a:gd name="connsiteX8" fmla="*/ 1326748 w 1326748"/>
                <a:gd name="connsiteY8" fmla="*/ 1326749 h 1326749"/>
                <a:gd name="connsiteX9" fmla="*/ 1122540 w 1326748"/>
                <a:gd name="connsiteY9" fmla="*/ 1326749 h 1326749"/>
                <a:gd name="connsiteX10" fmla="*/ 663374 w 1326748"/>
                <a:gd name="connsiteY10" fmla="*/ 867583 h 1326749"/>
                <a:gd name="connsiteX11" fmla="*/ 204207 w 1326748"/>
                <a:gd name="connsiteY11" fmla="*/ 1326749 h 1326749"/>
                <a:gd name="connsiteX12" fmla="*/ 0 w 1326748"/>
                <a:gd name="connsiteY12" fmla="*/ 1326749 h 1326749"/>
                <a:gd name="connsiteX13" fmla="*/ 0 w 1326748"/>
                <a:gd name="connsiteY13" fmla="*/ 1122541 h 1326749"/>
                <a:gd name="connsiteX14" fmla="*/ 459166 w 1326748"/>
                <a:gd name="connsiteY14" fmla="*/ 663375 h 1326749"/>
                <a:gd name="connsiteX15" fmla="*/ 0 w 1326748"/>
                <a:gd name="connsiteY15" fmla="*/ 204208 h 1326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6748" h="1326749">
                  <a:moveTo>
                    <a:pt x="0" y="0"/>
                  </a:moveTo>
                  <a:lnTo>
                    <a:pt x="204208" y="0"/>
                  </a:lnTo>
                  <a:lnTo>
                    <a:pt x="663375" y="459166"/>
                  </a:lnTo>
                  <a:lnTo>
                    <a:pt x="1122540" y="1"/>
                  </a:lnTo>
                  <a:lnTo>
                    <a:pt x="1326748" y="1"/>
                  </a:lnTo>
                  <a:lnTo>
                    <a:pt x="1326748" y="204208"/>
                  </a:lnTo>
                  <a:lnTo>
                    <a:pt x="867582" y="663374"/>
                  </a:lnTo>
                  <a:lnTo>
                    <a:pt x="1326748" y="1122541"/>
                  </a:lnTo>
                  <a:lnTo>
                    <a:pt x="1326748" y="1326749"/>
                  </a:lnTo>
                  <a:lnTo>
                    <a:pt x="1122540" y="1326749"/>
                  </a:lnTo>
                  <a:lnTo>
                    <a:pt x="663374" y="867583"/>
                  </a:lnTo>
                  <a:lnTo>
                    <a:pt x="204207" y="1326749"/>
                  </a:lnTo>
                  <a:lnTo>
                    <a:pt x="0" y="1326749"/>
                  </a:lnTo>
                  <a:lnTo>
                    <a:pt x="0" y="1122541"/>
                  </a:lnTo>
                  <a:lnTo>
                    <a:pt x="459166" y="663375"/>
                  </a:lnTo>
                  <a:lnTo>
                    <a:pt x="0" y="20420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6" name="楕円 185"/>
            <p:cNvSpPr/>
            <p:nvPr/>
          </p:nvSpPr>
          <p:spPr bwMode="auto">
            <a:xfrm>
              <a:off x="4742278" y="5507485"/>
              <a:ext cx="287132" cy="287132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/>
          <p:cNvGrpSpPr/>
          <p:nvPr/>
        </p:nvGrpSpPr>
        <p:grpSpPr>
          <a:xfrm>
            <a:off x="6052468" y="4827346"/>
            <a:ext cx="1510560" cy="1455914"/>
            <a:chOff x="5565147" y="4522130"/>
            <a:chExt cx="2207254" cy="2127407"/>
          </a:xfrm>
        </p:grpSpPr>
        <p:sp>
          <p:nvSpPr>
            <p:cNvPr id="188" name="楕円 187"/>
            <p:cNvSpPr/>
            <p:nvPr/>
          </p:nvSpPr>
          <p:spPr bwMode="auto">
            <a:xfrm>
              <a:off x="5565147" y="6410325"/>
              <a:ext cx="2207254" cy="239212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/>
            <p:cNvSpPr/>
            <p:nvPr/>
          </p:nvSpPr>
          <p:spPr bwMode="auto">
            <a:xfrm>
              <a:off x="5851395" y="4575257"/>
              <a:ext cx="1694828" cy="1935619"/>
            </a:xfrm>
            <a:custGeom>
              <a:avLst/>
              <a:gdLst>
                <a:gd name="connsiteX0" fmla="*/ 628856 w 1694828"/>
                <a:gd name="connsiteY0" fmla="*/ 70080 h 1935619"/>
                <a:gd name="connsiteX1" fmla="*/ 595403 w 1694828"/>
                <a:gd name="connsiteY1" fmla="*/ 203892 h 1935619"/>
                <a:gd name="connsiteX2" fmla="*/ 1099425 w 1694828"/>
                <a:gd name="connsiteY2" fmla="*/ 203892 h 1935619"/>
                <a:gd name="connsiteX3" fmla="*/ 1065972 w 1694828"/>
                <a:gd name="connsiteY3" fmla="*/ 70080 h 1935619"/>
                <a:gd name="connsiteX4" fmla="*/ 140344 w 1694828"/>
                <a:gd name="connsiteY4" fmla="*/ 0 h 1935619"/>
                <a:gd name="connsiteX5" fmla="*/ 349572 w 1694828"/>
                <a:gd name="connsiteY5" fmla="*/ 0 h 1935619"/>
                <a:gd name="connsiteX6" fmla="*/ 371505 w 1694828"/>
                <a:gd name="connsiteY6" fmla="*/ 21933 h 1935619"/>
                <a:gd name="connsiteX7" fmla="*/ 371505 w 1694828"/>
                <a:gd name="connsiteY7" fmla="*/ 85123 h 1935619"/>
                <a:gd name="connsiteX8" fmla="*/ 457339 w 1694828"/>
                <a:gd name="connsiteY8" fmla="*/ 85123 h 1935619"/>
                <a:gd name="connsiteX9" fmla="*/ 487031 w 1694828"/>
                <a:gd name="connsiteY9" fmla="*/ 203892 h 1935619"/>
                <a:gd name="connsiteX10" fmla="*/ 515395 w 1694828"/>
                <a:gd name="connsiteY10" fmla="*/ 203892 h 1935619"/>
                <a:gd name="connsiteX11" fmla="*/ 566368 w 1694828"/>
                <a:gd name="connsiteY11" fmla="*/ 0 h 1935619"/>
                <a:gd name="connsiteX12" fmla="*/ 1128461 w 1694828"/>
                <a:gd name="connsiteY12" fmla="*/ 0 h 1935619"/>
                <a:gd name="connsiteX13" fmla="*/ 1179434 w 1694828"/>
                <a:gd name="connsiteY13" fmla="*/ 203892 h 1935619"/>
                <a:gd name="connsiteX14" fmla="*/ 1207798 w 1694828"/>
                <a:gd name="connsiteY14" fmla="*/ 203892 h 1935619"/>
                <a:gd name="connsiteX15" fmla="*/ 1237491 w 1694828"/>
                <a:gd name="connsiteY15" fmla="*/ 85123 h 1935619"/>
                <a:gd name="connsiteX16" fmla="*/ 1323323 w 1694828"/>
                <a:gd name="connsiteY16" fmla="*/ 85123 h 1935619"/>
                <a:gd name="connsiteX17" fmla="*/ 1323323 w 1694828"/>
                <a:gd name="connsiteY17" fmla="*/ 21933 h 1935619"/>
                <a:gd name="connsiteX18" fmla="*/ 1345256 w 1694828"/>
                <a:gd name="connsiteY18" fmla="*/ 0 h 1935619"/>
                <a:gd name="connsiteX19" fmla="*/ 1554484 w 1694828"/>
                <a:gd name="connsiteY19" fmla="*/ 0 h 1935619"/>
                <a:gd name="connsiteX20" fmla="*/ 1576417 w 1694828"/>
                <a:gd name="connsiteY20" fmla="*/ 21933 h 1935619"/>
                <a:gd name="connsiteX21" fmla="*/ 1576417 w 1694828"/>
                <a:gd name="connsiteY21" fmla="*/ 85123 h 1935619"/>
                <a:gd name="connsiteX22" fmla="*/ 1593562 w 1694828"/>
                <a:gd name="connsiteY22" fmla="*/ 85123 h 1935619"/>
                <a:gd name="connsiteX23" fmla="*/ 1694828 w 1694828"/>
                <a:gd name="connsiteY23" fmla="*/ 186389 h 1935619"/>
                <a:gd name="connsiteX24" fmla="*/ 1694828 w 1694828"/>
                <a:gd name="connsiteY24" fmla="*/ 1834353 h 1935619"/>
                <a:gd name="connsiteX25" fmla="*/ 1593562 w 1694828"/>
                <a:gd name="connsiteY25" fmla="*/ 1935619 h 1935619"/>
                <a:gd name="connsiteX26" fmla="*/ 101266 w 1694828"/>
                <a:gd name="connsiteY26" fmla="*/ 1935619 h 1935619"/>
                <a:gd name="connsiteX27" fmla="*/ 0 w 1694828"/>
                <a:gd name="connsiteY27" fmla="*/ 1834353 h 1935619"/>
                <a:gd name="connsiteX28" fmla="*/ 0 w 1694828"/>
                <a:gd name="connsiteY28" fmla="*/ 186389 h 1935619"/>
                <a:gd name="connsiteX29" fmla="*/ 101266 w 1694828"/>
                <a:gd name="connsiteY29" fmla="*/ 85123 h 1935619"/>
                <a:gd name="connsiteX30" fmla="*/ 118411 w 1694828"/>
                <a:gd name="connsiteY30" fmla="*/ 85123 h 1935619"/>
                <a:gd name="connsiteX31" fmla="*/ 118411 w 1694828"/>
                <a:gd name="connsiteY31" fmla="*/ 21933 h 1935619"/>
                <a:gd name="connsiteX32" fmla="*/ 140344 w 1694828"/>
                <a:gd name="connsiteY32" fmla="*/ 0 h 193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694828" h="1935619">
                  <a:moveTo>
                    <a:pt x="628856" y="70080"/>
                  </a:moveTo>
                  <a:lnTo>
                    <a:pt x="595403" y="203892"/>
                  </a:lnTo>
                  <a:lnTo>
                    <a:pt x="1099425" y="203892"/>
                  </a:lnTo>
                  <a:lnTo>
                    <a:pt x="1065972" y="70080"/>
                  </a:lnTo>
                  <a:close/>
                  <a:moveTo>
                    <a:pt x="140344" y="0"/>
                  </a:moveTo>
                  <a:lnTo>
                    <a:pt x="349572" y="0"/>
                  </a:lnTo>
                  <a:cubicBezTo>
                    <a:pt x="361685" y="0"/>
                    <a:pt x="371505" y="9820"/>
                    <a:pt x="371505" y="21933"/>
                  </a:cubicBezTo>
                  <a:lnTo>
                    <a:pt x="371505" y="85123"/>
                  </a:lnTo>
                  <a:lnTo>
                    <a:pt x="457339" y="85123"/>
                  </a:lnTo>
                  <a:lnTo>
                    <a:pt x="487031" y="203892"/>
                  </a:lnTo>
                  <a:lnTo>
                    <a:pt x="515395" y="203892"/>
                  </a:lnTo>
                  <a:lnTo>
                    <a:pt x="566368" y="0"/>
                  </a:lnTo>
                  <a:lnTo>
                    <a:pt x="1128461" y="0"/>
                  </a:lnTo>
                  <a:lnTo>
                    <a:pt x="1179434" y="203892"/>
                  </a:lnTo>
                  <a:lnTo>
                    <a:pt x="1207798" y="203892"/>
                  </a:lnTo>
                  <a:lnTo>
                    <a:pt x="1237491" y="85123"/>
                  </a:lnTo>
                  <a:lnTo>
                    <a:pt x="1323323" y="85123"/>
                  </a:lnTo>
                  <a:lnTo>
                    <a:pt x="1323323" y="21933"/>
                  </a:lnTo>
                  <a:cubicBezTo>
                    <a:pt x="1323323" y="9820"/>
                    <a:pt x="1333143" y="0"/>
                    <a:pt x="1345256" y="0"/>
                  </a:cubicBezTo>
                  <a:lnTo>
                    <a:pt x="1554484" y="0"/>
                  </a:lnTo>
                  <a:cubicBezTo>
                    <a:pt x="1566597" y="0"/>
                    <a:pt x="1576417" y="9820"/>
                    <a:pt x="1576417" y="21933"/>
                  </a:cubicBezTo>
                  <a:lnTo>
                    <a:pt x="1576417" y="85123"/>
                  </a:lnTo>
                  <a:lnTo>
                    <a:pt x="1593562" y="85123"/>
                  </a:lnTo>
                  <a:cubicBezTo>
                    <a:pt x="1649490" y="85123"/>
                    <a:pt x="1694828" y="130461"/>
                    <a:pt x="1694828" y="186389"/>
                  </a:cubicBezTo>
                  <a:lnTo>
                    <a:pt x="1694828" y="1834353"/>
                  </a:lnTo>
                  <a:cubicBezTo>
                    <a:pt x="1694828" y="1890281"/>
                    <a:pt x="1649490" y="1935619"/>
                    <a:pt x="1593562" y="1935619"/>
                  </a:cubicBezTo>
                  <a:lnTo>
                    <a:pt x="101266" y="1935619"/>
                  </a:lnTo>
                  <a:cubicBezTo>
                    <a:pt x="45338" y="1935619"/>
                    <a:pt x="0" y="1890281"/>
                    <a:pt x="0" y="1834353"/>
                  </a:cubicBezTo>
                  <a:lnTo>
                    <a:pt x="0" y="186389"/>
                  </a:lnTo>
                  <a:cubicBezTo>
                    <a:pt x="0" y="130461"/>
                    <a:pt x="45338" y="85123"/>
                    <a:pt x="101266" y="85123"/>
                  </a:cubicBezTo>
                  <a:lnTo>
                    <a:pt x="118411" y="85123"/>
                  </a:lnTo>
                  <a:lnTo>
                    <a:pt x="118411" y="21933"/>
                  </a:lnTo>
                  <a:cubicBezTo>
                    <a:pt x="118411" y="9820"/>
                    <a:pt x="128231" y="0"/>
                    <a:pt x="14034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">
                  <a:schemeClr val="bg1">
                    <a:lumMod val="85000"/>
                  </a:schemeClr>
                </a:gs>
                <a:gs pos="9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四角形: 上の 2 つの角を丸める 189"/>
            <p:cNvSpPr/>
            <p:nvPr/>
          </p:nvSpPr>
          <p:spPr bwMode="auto">
            <a:xfrm>
              <a:off x="5958166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" name="四角形: 上の 2 つの角を丸める 190"/>
            <p:cNvSpPr/>
            <p:nvPr/>
          </p:nvSpPr>
          <p:spPr bwMode="auto">
            <a:xfrm>
              <a:off x="7163078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2" name="フリーフォーム: 図形 191"/>
            <p:cNvSpPr/>
            <p:nvPr/>
          </p:nvSpPr>
          <p:spPr bwMode="auto">
            <a:xfrm>
              <a:off x="6074750" y="5048526"/>
              <a:ext cx="1205050" cy="1205050"/>
            </a:xfrm>
            <a:custGeom>
              <a:avLst/>
              <a:gdLst>
                <a:gd name="connsiteX0" fmla="*/ 0 w 1326748"/>
                <a:gd name="connsiteY0" fmla="*/ 0 h 1326749"/>
                <a:gd name="connsiteX1" fmla="*/ 204208 w 1326748"/>
                <a:gd name="connsiteY1" fmla="*/ 0 h 1326749"/>
                <a:gd name="connsiteX2" fmla="*/ 663375 w 1326748"/>
                <a:gd name="connsiteY2" fmla="*/ 459166 h 1326749"/>
                <a:gd name="connsiteX3" fmla="*/ 1122540 w 1326748"/>
                <a:gd name="connsiteY3" fmla="*/ 1 h 1326749"/>
                <a:gd name="connsiteX4" fmla="*/ 1326748 w 1326748"/>
                <a:gd name="connsiteY4" fmla="*/ 1 h 1326749"/>
                <a:gd name="connsiteX5" fmla="*/ 1326748 w 1326748"/>
                <a:gd name="connsiteY5" fmla="*/ 204208 h 1326749"/>
                <a:gd name="connsiteX6" fmla="*/ 867582 w 1326748"/>
                <a:gd name="connsiteY6" fmla="*/ 663374 h 1326749"/>
                <a:gd name="connsiteX7" fmla="*/ 1326748 w 1326748"/>
                <a:gd name="connsiteY7" fmla="*/ 1122541 h 1326749"/>
                <a:gd name="connsiteX8" fmla="*/ 1326748 w 1326748"/>
                <a:gd name="connsiteY8" fmla="*/ 1326749 h 1326749"/>
                <a:gd name="connsiteX9" fmla="*/ 1122540 w 1326748"/>
                <a:gd name="connsiteY9" fmla="*/ 1326749 h 1326749"/>
                <a:gd name="connsiteX10" fmla="*/ 663374 w 1326748"/>
                <a:gd name="connsiteY10" fmla="*/ 867583 h 1326749"/>
                <a:gd name="connsiteX11" fmla="*/ 204207 w 1326748"/>
                <a:gd name="connsiteY11" fmla="*/ 1326749 h 1326749"/>
                <a:gd name="connsiteX12" fmla="*/ 0 w 1326748"/>
                <a:gd name="connsiteY12" fmla="*/ 1326749 h 1326749"/>
                <a:gd name="connsiteX13" fmla="*/ 0 w 1326748"/>
                <a:gd name="connsiteY13" fmla="*/ 1122541 h 1326749"/>
                <a:gd name="connsiteX14" fmla="*/ 459166 w 1326748"/>
                <a:gd name="connsiteY14" fmla="*/ 663375 h 1326749"/>
                <a:gd name="connsiteX15" fmla="*/ 0 w 1326748"/>
                <a:gd name="connsiteY15" fmla="*/ 204208 h 1326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6748" h="1326749">
                  <a:moveTo>
                    <a:pt x="0" y="0"/>
                  </a:moveTo>
                  <a:lnTo>
                    <a:pt x="204208" y="0"/>
                  </a:lnTo>
                  <a:lnTo>
                    <a:pt x="663375" y="459166"/>
                  </a:lnTo>
                  <a:lnTo>
                    <a:pt x="1122540" y="1"/>
                  </a:lnTo>
                  <a:lnTo>
                    <a:pt x="1326748" y="1"/>
                  </a:lnTo>
                  <a:lnTo>
                    <a:pt x="1326748" y="204208"/>
                  </a:lnTo>
                  <a:lnTo>
                    <a:pt x="867582" y="663374"/>
                  </a:lnTo>
                  <a:lnTo>
                    <a:pt x="1326748" y="1122541"/>
                  </a:lnTo>
                  <a:lnTo>
                    <a:pt x="1326748" y="1326749"/>
                  </a:lnTo>
                  <a:lnTo>
                    <a:pt x="1122540" y="1326749"/>
                  </a:lnTo>
                  <a:lnTo>
                    <a:pt x="663374" y="867583"/>
                  </a:lnTo>
                  <a:lnTo>
                    <a:pt x="204207" y="1326749"/>
                  </a:lnTo>
                  <a:lnTo>
                    <a:pt x="0" y="1326749"/>
                  </a:lnTo>
                  <a:lnTo>
                    <a:pt x="0" y="1122541"/>
                  </a:lnTo>
                  <a:lnTo>
                    <a:pt x="459166" y="663375"/>
                  </a:lnTo>
                  <a:lnTo>
                    <a:pt x="0" y="20420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" name="楕円 192"/>
            <p:cNvSpPr/>
            <p:nvPr/>
          </p:nvSpPr>
          <p:spPr bwMode="auto">
            <a:xfrm>
              <a:off x="6532978" y="5507485"/>
              <a:ext cx="287132" cy="2871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8047436" y="834108"/>
            <a:ext cx="782492" cy="1520846"/>
            <a:chOff x="7876130" y="4177447"/>
            <a:chExt cx="1264753" cy="2458166"/>
          </a:xfrm>
        </p:grpSpPr>
        <p:sp>
          <p:nvSpPr>
            <p:cNvPr id="195" name="フリーフォーム: 図形 194"/>
            <p:cNvSpPr/>
            <p:nvPr/>
          </p:nvSpPr>
          <p:spPr bwMode="auto">
            <a:xfrm>
              <a:off x="7876130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6" name="フリーフォーム: 図形 195"/>
            <p:cNvSpPr/>
            <p:nvPr/>
          </p:nvSpPr>
          <p:spPr bwMode="auto">
            <a:xfrm>
              <a:off x="8615555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7" name="フリーフォーム: 図形 196"/>
            <p:cNvSpPr/>
            <p:nvPr/>
          </p:nvSpPr>
          <p:spPr bwMode="auto">
            <a:xfrm rot="21243487">
              <a:off x="7931140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8" name="楕円 197"/>
            <p:cNvSpPr/>
            <p:nvPr/>
          </p:nvSpPr>
          <p:spPr bwMode="auto">
            <a:xfrm rot="21243487">
              <a:off x="7968761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9" name="フリーフォーム: 図形 198"/>
            <p:cNvSpPr/>
            <p:nvPr/>
          </p:nvSpPr>
          <p:spPr bwMode="auto">
            <a:xfrm>
              <a:off x="8615555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0" name="楕円 199"/>
            <p:cNvSpPr/>
            <p:nvPr/>
          </p:nvSpPr>
          <p:spPr bwMode="auto">
            <a:xfrm>
              <a:off x="8652836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1" name="グループ化 200"/>
            <p:cNvGrpSpPr/>
            <p:nvPr/>
          </p:nvGrpSpPr>
          <p:grpSpPr>
            <a:xfrm>
              <a:off x="8256831" y="4242391"/>
              <a:ext cx="457779" cy="363327"/>
              <a:chOff x="8275641" y="4216340"/>
              <a:chExt cx="515440" cy="409091"/>
            </a:xfrm>
          </p:grpSpPr>
          <p:sp>
            <p:nvSpPr>
              <p:cNvPr id="202" name="正方形/長方形 20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10000">
                    <a:srgbClr val="FF0000"/>
                  </a:gs>
                  <a:gs pos="9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4" name="グループ化 203"/>
          <p:cNvGrpSpPr/>
          <p:nvPr/>
        </p:nvGrpSpPr>
        <p:grpSpPr>
          <a:xfrm>
            <a:off x="8033338" y="2772884"/>
            <a:ext cx="782492" cy="1520846"/>
            <a:chOff x="9347878" y="4177447"/>
            <a:chExt cx="1264753" cy="2458166"/>
          </a:xfrm>
        </p:grpSpPr>
        <p:sp>
          <p:nvSpPr>
            <p:cNvPr id="205" name="フリーフォーム: 図形 204"/>
            <p:cNvSpPr/>
            <p:nvPr/>
          </p:nvSpPr>
          <p:spPr bwMode="auto">
            <a:xfrm>
              <a:off x="9347878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/>
            <p:cNvSpPr/>
            <p:nvPr/>
          </p:nvSpPr>
          <p:spPr bwMode="auto">
            <a:xfrm>
              <a:off x="10087303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7" name="フリーフォーム: 図形 206"/>
            <p:cNvSpPr/>
            <p:nvPr/>
          </p:nvSpPr>
          <p:spPr bwMode="auto">
            <a:xfrm rot="21243487">
              <a:off x="9402888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楕円 207"/>
            <p:cNvSpPr/>
            <p:nvPr/>
          </p:nvSpPr>
          <p:spPr bwMode="auto">
            <a:xfrm rot="21243487">
              <a:off x="9440509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9" name="フリーフォーム: 図形 208"/>
            <p:cNvSpPr/>
            <p:nvPr/>
          </p:nvSpPr>
          <p:spPr bwMode="auto">
            <a:xfrm>
              <a:off x="10087303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0" name="楕円 209"/>
            <p:cNvSpPr/>
            <p:nvPr/>
          </p:nvSpPr>
          <p:spPr bwMode="auto">
            <a:xfrm>
              <a:off x="10124584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1" name="グループ化 210"/>
            <p:cNvGrpSpPr/>
            <p:nvPr/>
          </p:nvGrpSpPr>
          <p:grpSpPr>
            <a:xfrm>
              <a:off x="9728579" y="4242391"/>
              <a:ext cx="457779" cy="363327"/>
              <a:chOff x="8275641" y="4216340"/>
              <a:chExt cx="515440" cy="409091"/>
            </a:xfrm>
          </p:grpSpPr>
          <p:sp>
            <p:nvSpPr>
              <p:cNvPr id="212" name="正方形/長方形 21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フリーフォーム: 図形 21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">
                    <a:srgbClr val="0070C0"/>
                  </a:gs>
                  <a:gs pos="9000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4" name="グループ化 213"/>
          <p:cNvGrpSpPr/>
          <p:nvPr/>
        </p:nvGrpSpPr>
        <p:grpSpPr>
          <a:xfrm>
            <a:off x="8048153" y="4716691"/>
            <a:ext cx="782492" cy="1520846"/>
            <a:chOff x="10929935" y="4177447"/>
            <a:chExt cx="1264753" cy="2458166"/>
          </a:xfrm>
        </p:grpSpPr>
        <p:sp>
          <p:nvSpPr>
            <p:cNvPr id="215" name="フリーフォーム: 図形 214"/>
            <p:cNvSpPr/>
            <p:nvPr/>
          </p:nvSpPr>
          <p:spPr bwMode="auto">
            <a:xfrm>
              <a:off x="10929935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">
                  <a:schemeClr val="bg1">
                    <a:lumMod val="85000"/>
                  </a:schemeClr>
                </a:gs>
                <a:gs pos="9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6" name="フリーフォーム: 図形 215"/>
            <p:cNvSpPr/>
            <p:nvPr/>
          </p:nvSpPr>
          <p:spPr bwMode="auto">
            <a:xfrm>
              <a:off x="11669360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7" name="フリーフォーム: 図形 216"/>
            <p:cNvSpPr/>
            <p:nvPr/>
          </p:nvSpPr>
          <p:spPr bwMode="auto">
            <a:xfrm rot="21243487">
              <a:off x="10984945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" name="楕円 217"/>
            <p:cNvSpPr/>
            <p:nvPr/>
          </p:nvSpPr>
          <p:spPr bwMode="auto">
            <a:xfrm rot="21243487">
              <a:off x="11022566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9" name="フリーフォーム: 図形 218"/>
            <p:cNvSpPr/>
            <p:nvPr/>
          </p:nvSpPr>
          <p:spPr bwMode="auto">
            <a:xfrm>
              <a:off x="11669360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楕円 219"/>
            <p:cNvSpPr/>
            <p:nvPr/>
          </p:nvSpPr>
          <p:spPr bwMode="auto">
            <a:xfrm>
              <a:off x="11706641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1" name="グループ化 220"/>
            <p:cNvGrpSpPr/>
            <p:nvPr/>
          </p:nvGrpSpPr>
          <p:grpSpPr>
            <a:xfrm>
              <a:off x="11310636" y="4242391"/>
              <a:ext cx="457779" cy="363327"/>
              <a:chOff x="8275641" y="4216340"/>
              <a:chExt cx="515440" cy="409091"/>
            </a:xfrm>
          </p:grpSpPr>
          <p:sp>
            <p:nvSpPr>
              <p:cNvPr id="222" name="正方形/長方形 22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65000"/>
                    </a:schemeClr>
                  </a:gs>
                  <a:gs pos="10000">
                    <a:schemeClr val="bg1">
                      <a:lumMod val="85000"/>
                    </a:schemeClr>
                  </a:gs>
                  <a:gs pos="90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4" name="グループ化 223"/>
          <p:cNvGrpSpPr/>
          <p:nvPr/>
        </p:nvGrpSpPr>
        <p:grpSpPr>
          <a:xfrm>
            <a:off x="8594367" y="834108"/>
            <a:ext cx="782492" cy="1520846"/>
            <a:chOff x="7876130" y="4177447"/>
            <a:chExt cx="1264753" cy="2458166"/>
          </a:xfrm>
        </p:grpSpPr>
        <p:sp>
          <p:nvSpPr>
            <p:cNvPr id="225" name="フリーフォーム: 図形 224"/>
            <p:cNvSpPr/>
            <p:nvPr/>
          </p:nvSpPr>
          <p:spPr bwMode="auto">
            <a:xfrm>
              <a:off x="7876130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フリーフォーム: 図形 225"/>
            <p:cNvSpPr/>
            <p:nvPr/>
          </p:nvSpPr>
          <p:spPr bwMode="auto">
            <a:xfrm>
              <a:off x="8615555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7" name="フリーフォーム: 図形 226"/>
            <p:cNvSpPr/>
            <p:nvPr/>
          </p:nvSpPr>
          <p:spPr bwMode="auto">
            <a:xfrm rot="21243487">
              <a:off x="7931140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8" name="楕円 227"/>
            <p:cNvSpPr/>
            <p:nvPr/>
          </p:nvSpPr>
          <p:spPr bwMode="auto">
            <a:xfrm rot="21243487">
              <a:off x="7968761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9" name="フリーフォーム: 図形 228"/>
            <p:cNvSpPr/>
            <p:nvPr/>
          </p:nvSpPr>
          <p:spPr bwMode="auto">
            <a:xfrm>
              <a:off x="8615555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0" name="楕円 229"/>
            <p:cNvSpPr/>
            <p:nvPr/>
          </p:nvSpPr>
          <p:spPr bwMode="auto">
            <a:xfrm>
              <a:off x="8652836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1" name="グループ化 230"/>
            <p:cNvGrpSpPr/>
            <p:nvPr/>
          </p:nvGrpSpPr>
          <p:grpSpPr>
            <a:xfrm>
              <a:off x="8256831" y="4242391"/>
              <a:ext cx="457779" cy="363327"/>
              <a:chOff x="8275641" y="4216340"/>
              <a:chExt cx="515440" cy="409091"/>
            </a:xfrm>
          </p:grpSpPr>
          <p:sp>
            <p:nvSpPr>
              <p:cNvPr id="232" name="正方形/長方形 23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フリーフォーム: 図形 23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10000">
                    <a:srgbClr val="FF0000"/>
                  </a:gs>
                  <a:gs pos="9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4" name="グループ化 233"/>
          <p:cNvGrpSpPr/>
          <p:nvPr/>
        </p:nvGrpSpPr>
        <p:grpSpPr>
          <a:xfrm>
            <a:off x="8597361" y="2772884"/>
            <a:ext cx="782492" cy="1520846"/>
            <a:chOff x="9347878" y="4177447"/>
            <a:chExt cx="1264753" cy="2458166"/>
          </a:xfrm>
        </p:grpSpPr>
        <p:sp>
          <p:nvSpPr>
            <p:cNvPr id="235" name="フリーフォーム: 図形 234"/>
            <p:cNvSpPr/>
            <p:nvPr/>
          </p:nvSpPr>
          <p:spPr bwMode="auto">
            <a:xfrm>
              <a:off x="9347878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6" name="フリーフォーム: 図形 235"/>
            <p:cNvSpPr/>
            <p:nvPr/>
          </p:nvSpPr>
          <p:spPr bwMode="auto">
            <a:xfrm>
              <a:off x="10087303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7" name="フリーフォーム: 図形 236"/>
            <p:cNvSpPr/>
            <p:nvPr/>
          </p:nvSpPr>
          <p:spPr bwMode="auto">
            <a:xfrm rot="21243487">
              <a:off x="9402888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8" name="楕円 237"/>
            <p:cNvSpPr/>
            <p:nvPr/>
          </p:nvSpPr>
          <p:spPr bwMode="auto">
            <a:xfrm rot="21243487">
              <a:off x="9440509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9" name="フリーフォーム: 図形 238"/>
            <p:cNvSpPr/>
            <p:nvPr/>
          </p:nvSpPr>
          <p:spPr bwMode="auto">
            <a:xfrm>
              <a:off x="10087303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0" name="楕円 239"/>
            <p:cNvSpPr/>
            <p:nvPr/>
          </p:nvSpPr>
          <p:spPr bwMode="auto">
            <a:xfrm>
              <a:off x="10124584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1" name="グループ化 240"/>
            <p:cNvGrpSpPr/>
            <p:nvPr/>
          </p:nvGrpSpPr>
          <p:grpSpPr>
            <a:xfrm>
              <a:off x="9728579" y="4242391"/>
              <a:ext cx="457779" cy="363327"/>
              <a:chOff x="8275641" y="4216340"/>
              <a:chExt cx="515440" cy="409091"/>
            </a:xfrm>
          </p:grpSpPr>
          <p:sp>
            <p:nvSpPr>
              <p:cNvPr id="242" name="正方形/長方形 24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フリーフォーム: 図形 24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">
                    <a:srgbClr val="0070C0"/>
                  </a:gs>
                  <a:gs pos="9000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44" name="グループ化 243"/>
          <p:cNvGrpSpPr/>
          <p:nvPr/>
        </p:nvGrpSpPr>
        <p:grpSpPr>
          <a:xfrm>
            <a:off x="8586538" y="4716691"/>
            <a:ext cx="782492" cy="1520846"/>
            <a:chOff x="10929935" y="4177447"/>
            <a:chExt cx="1264753" cy="2458166"/>
          </a:xfrm>
        </p:grpSpPr>
        <p:sp>
          <p:nvSpPr>
            <p:cNvPr id="245" name="フリーフォーム: 図形 244"/>
            <p:cNvSpPr/>
            <p:nvPr/>
          </p:nvSpPr>
          <p:spPr bwMode="auto">
            <a:xfrm>
              <a:off x="10929935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">
                  <a:schemeClr val="bg1">
                    <a:lumMod val="85000"/>
                  </a:schemeClr>
                </a:gs>
                <a:gs pos="9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6" name="フリーフォーム: 図形 245"/>
            <p:cNvSpPr/>
            <p:nvPr/>
          </p:nvSpPr>
          <p:spPr bwMode="auto">
            <a:xfrm>
              <a:off x="11669360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7" name="フリーフォーム: 図形 246"/>
            <p:cNvSpPr/>
            <p:nvPr/>
          </p:nvSpPr>
          <p:spPr bwMode="auto">
            <a:xfrm rot="21243487">
              <a:off x="10984945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8" name="楕円 247"/>
            <p:cNvSpPr/>
            <p:nvPr/>
          </p:nvSpPr>
          <p:spPr bwMode="auto">
            <a:xfrm rot="21243487">
              <a:off x="11022566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9" name="フリーフォーム: 図形 248"/>
            <p:cNvSpPr/>
            <p:nvPr/>
          </p:nvSpPr>
          <p:spPr bwMode="auto">
            <a:xfrm>
              <a:off x="11669360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0" name="楕円 249"/>
            <p:cNvSpPr/>
            <p:nvPr/>
          </p:nvSpPr>
          <p:spPr bwMode="auto">
            <a:xfrm>
              <a:off x="11706641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1" name="グループ化 250"/>
            <p:cNvGrpSpPr/>
            <p:nvPr/>
          </p:nvGrpSpPr>
          <p:grpSpPr>
            <a:xfrm>
              <a:off x="11310636" y="4242391"/>
              <a:ext cx="457779" cy="363327"/>
              <a:chOff x="8275641" y="4216340"/>
              <a:chExt cx="515440" cy="409091"/>
            </a:xfrm>
          </p:grpSpPr>
          <p:sp>
            <p:nvSpPr>
              <p:cNvPr id="252" name="正方形/長方形 25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フリーフォーム: 図形 25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65000"/>
                    </a:schemeClr>
                  </a:gs>
                  <a:gs pos="10000">
                    <a:schemeClr val="bg1">
                      <a:lumMod val="85000"/>
                    </a:schemeClr>
                  </a:gs>
                  <a:gs pos="90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403979" y="873124"/>
            <a:ext cx="1306660" cy="1500118"/>
            <a:chOff x="3382624" y="313995"/>
            <a:chExt cx="2475276" cy="284175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5242859" y="324947"/>
              <a:ext cx="464998" cy="310523"/>
              <a:chOff x="5242859" y="2668427"/>
              <a:chExt cx="464998" cy="310523"/>
            </a:xfrm>
          </p:grpSpPr>
          <p:sp>
            <p:nvSpPr>
              <p:cNvPr id="19" name="四角形: 上の 2 つの角を丸める 18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21" name="四角形: 上の 2 つの角を丸める 20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上の 2 つの角を丸める 21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上の 2 つの角を丸める 22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上の 2 つの角を丸める 23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上の 2 つの角を丸める 24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上の 2 つの角を丸める 25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上の 2 つの角を丸める 26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 rot="19373922">
              <a:off x="3429217" y="564263"/>
              <a:ext cx="464998" cy="310523"/>
              <a:chOff x="5242859" y="2668427"/>
              <a:chExt cx="464998" cy="310523"/>
            </a:xfrm>
          </p:grpSpPr>
          <p:sp>
            <p:nvSpPr>
              <p:cNvPr id="10" name="四角形: 上の 2 つの角を丸める 9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" name="グループ化 10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12" name="四角形: 上の 2 つの角を丸める 11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四角形: 上の 2 つの角を丸める 12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四角形: 上の 2 つの角を丸める 13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四角形: 上の 2 つの角を丸める 14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上の 2 つの角を丸める 15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上の 2 つの角を丸める 16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上の 2 つの角を丸める 17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/>
            <p:cNvSpPr/>
            <p:nvPr/>
          </p:nvSpPr>
          <p:spPr bwMode="auto">
            <a:xfrm>
              <a:off x="3382624" y="313995"/>
              <a:ext cx="2475276" cy="2841755"/>
            </a:xfrm>
            <a:custGeom>
              <a:avLst/>
              <a:gdLst>
                <a:gd name="connsiteX0" fmla="*/ 851996 w 2475276"/>
                <a:gd name="connsiteY0" fmla="*/ 76200 h 2841755"/>
                <a:gd name="connsiteX1" fmla="*/ 828702 w 2475276"/>
                <a:gd name="connsiteY1" fmla="*/ 99494 h 2841755"/>
                <a:gd name="connsiteX2" fmla="*/ 828702 w 2475276"/>
                <a:gd name="connsiteY2" fmla="*/ 264366 h 2841755"/>
                <a:gd name="connsiteX3" fmla="*/ 851996 w 2475276"/>
                <a:gd name="connsiteY3" fmla="*/ 287660 h 2841755"/>
                <a:gd name="connsiteX4" fmla="*/ 1623282 w 2475276"/>
                <a:gd name="connsiteY4" fmla="*/ 287660 h 2841755"/>
                <a:gd name="connsiteX5" fmla="*/ 1646576 w 2475276"/>
                <a:gd name="connsiteY5" fmla="*/ 264366 h 2841755"/>
                <a:gd name="connsiteX6" fmla="*/ 1646576 w 2475276"/>
                <a:gd name="connsiteY6" fmla="*/ 99494 h 2841755"/>
                <a:gd name="connsiteX7" fmla="*/ 1623282 w 2475276"/>
                <a:gd name="connsiteY7" fmla="*/ 76200 h 2841755"/>
                <a:gd name="connsiteX8" fmla="*/ 786082 w 2475276"/>
                <a:gd name="connsiteY8" fmla="*/ 0 h 2841755"/>
                <a:gd name="connsiteX9" fmla="*/ 1689196 w 2475276"/>
                <a:gd name="connsiteY9" fmla="*/ 0 h 2841755"/>
                <a:gd name="connsiteX10" fmla="*/ 1798976 w 2475276"/>
                <a:gd name="connsiteY10" fmla="*/ 109780 h 2841755"/>
                <a:gd name="connsiteX11" fmla="*/ 1798976 w 2475276"/>
                <a:gd name="connsiteY11" fmla="*/ 287660 h 2841755"/>
                <a:gd name="connsiteX12" fmla="*/ 2294664 w 2475276"/>
                <a:gd name="connsiteY12" fmla="*/ 287660 h 2841755"/>
                <a:gd name="connsiteX13" fmla="*/ 2475275 w 2475276"/>
                <a:gd name="connsiteY13" fmla="*/ 468271 h 2841755"/>
                <a:gd name="connsiteX14" fmla="*/ 2475275 w 2475276"/>
                <a:gd name="connsiteY14" fmla="*/ 1177199 h 2841755"/>
                <a:gd name="connsiteX15" fmla="*/ 2475276 w 2475276"/>
                <a:gd name="connsiteY15" fmla="*/ 1177219 h 2841755"/>
                <a:gd name="connsiteX16" fmla="*/ 2475275 w 2475276"/>
                <a:gd name="connsiteY16" fmla="*/ 1177219 h 2841755"/>
                <a:gd name="connsiteX17" fmla="*/ 2475275 w 2475276"/>
                <a:gd name="connsiteY17" fmla="*/ 1249367 h 2841755"/>
                <a:gd name="connsiteX18" fmla="*/ 2475275 w 2475276"/>
                <a:gd name="connsiteY18" fmla="*/ 2665138 h 2841755"/>
                <a:gd name="connsiteX19" fmla="*/ 2298658 w 2475276"/>
                <a:gd name="connsiteY19" fmla="*/ 2841755 h 2841755"/>
                <a:gd name="connsiteX20" fmla="*/ 176617 w 2475276"/>
                <a:gd name="connsiteY20" fmla="*/ 2841755 h 2841755"/>
                <a:gd name="connsiteX21" fmla="*/ 0 w 2475276"/>
                <a:gd name="connsiteY21" fmla="*/ 2665138 h 2841755"/>
                <a:gd name="connsiteX22" fmla="*/ 0 w 2475276"/>
                <a:gd name="connsiteY22" fmla="*/ 1177219 h 2841755"/>
                <a:gd name="connsiteX23" fmla="*/ 4593 w 2475276"/>
                <a:gd name="connsiteY23" fmla="*/ 1086267 h 2841755"/>
                <a:gd name="connsiteX24" fmla="*/ 563380 w 2475276"/>
                <a:gd name="connsiteY24" fmla="*/ 349363 h 2841755"/>
                <a:gd name="connsiteX25" fmla="*/ 676302 w 2475276"/>
                <a:gd name="connsiteY25" fmla="*/ 316595 h 2841755"/>
                <a:gd name="connsiteX26" fmla="*/ 676302 w 2475276"/>
                <a:gd name="connsiteY26" fmla="*/ 109780 h 2841755"/>
                <a:gd name="connsiteX27" fmla="*/ 786082 w 2475276"/>
                <a:gd name="connsiteY27" fmla="*/ 0 h 2841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75276" h="2841755">
                  <a:moveTo>
                    <a:pt x="851996" y="76200"/>
                  </a:moveTo>
                  <a:cubicBezTo>
                    <a:pt x="839131" y="76200"/>
                    <a:pt x="828702" y="86629"/>
                    <a:pt x="828702" y="99494"/>
                  </a:cubicBezTo>
                  <a:lnTo>
                    <a:pt x="828702" y="264366"/>
                  </a:lnTo>
                  <a:cubicBezTo>
                    <a:pt x="828702" y="277231"/>
                    <a:pt x="839131" y="287660"/>
                    <a:pt x="851996" y="287660"/>
                  </a:cubicBezTo>
                  <a:lnTo>
                    <a:pt x="1623282" y="287660"/>
                  </a:lnTo>
                  <a:cubicBezTo>
                    <a:pt x="1636147" y="287660"/>
                    <a:pt x="1646576" y="277231"/>
                    <a:pt x="1646576" y="264366"/>
                  </a:cubicBezTo>
                  <a:lnTo>
                    <a:pt x="1646576" y="99494"/>
                  </a:lnTo>
                  <a:cubicBezTo>
                    <a:pt x="1646576" y="86629"/>
                    <a:pt x="1636147" y="76200"/>
                    <a:pt x="1623282" y="76200"/>
                  </a:cubicBezTo>
                  <a:close/>
                  <a:moveTo>
                    <a:pt x="786082" y="0"/>
                  </a:moveTo>
                  <a:lnTo>
                    <a:pt x="1689196" y="0"/>
                  </a:lnTo>
                  <a:cubicBezTo>
                    <a:pt x="1749826" y="0"/>
                    <a:pt x="1798976" y="49150"/>
                    <a:pt x="1798976" y="109780"/>
                  </a:cubicBezTo>
                  <a:lnTo>
                    <a:pt x="1798976" y="287660"/>
                  </a:lnTo>
                  <a:lnTo>
                    <a:pt x="2294664" y="287660"/>
                  </a:lnTo>
                  <a:cubicBezTo>
                    <a:pt x="2394413" y="287660"/>
                    <a:pt x="2475275" y="368522"/>
                    <a:pt x="2475275" y="468271"/>
                  </a:cubicBezTo>
                  <a:lnTo>
                    <a:pt x="2475275" y="1177199"/>
                  </a:lnTo>
                  <a:cubicBezTo>
                    <a:pt x="2475275" y="1177206"/>
                    <a:pt x="2475276" y="1177212"/>
                    <a:pt x="2475276" y="1177219"/>
                  </a:cubicBezTo>
                  <a:lnTo>
                    <a:pt x="2475275" y="1177219"/>
                  </a:lnTo>
                  <a:lnTo>
                    <a:pt x="2475275" y="1249367"/>
                  </a:lnTo>
                  <a:lnTo>
                    <a:pt x="2475275" y="2665138"/>
                  </a:lnTo>
                  <a:cubicBezTo>
                    <a:pt x="2475275" y="2762681"/>
                    <a:pt x="2396201" y="2841755"/>
                    <a:pt x="2298658" y="2841755"/>
                  </a:cubicBezTo>
                  <a:lnTo>
                    <a:pt x="176617" y="2841755"/>
                  </a:lnTo>
                  <a:cubicBezTo>
                    <a:pt x="79074" y="2841755"/>
                    <a:pt x="0" y="2762681"/>
                    <a:pt x="0" y="2665138"/>
                  </a:cubicBezTo>
                  <a:lnTo>
                    <a:pt x="0" y="1177219"/>
                  </a:lnTo>
                  <a:lnTo>
                    <a:pt x="4593" y="1086267"/>
                  </a:lnTo>
                  <a:cubicBezTo>
                    <a:pt x="38758" y="749843"/>
                    <a:pt x="260391" y="468838"/>
                    <a:pt x="563380" y="349363"/>
                  </a:cubicBezTo>
                  <a:lnTo>
                    <a:pt x="676302" y="316595"/>
                  </a:lnTo>
                  <a:lnTo>
                    <a:pt x="676302" y="109780"/>
                  </a:lnTo>
                  <a:cubicBezTo>
                    <a:pt x="676302" y="49150"/>
                    <a:pt x="725452" y="0"/>
                    <a:pt x="786082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/>
            <p:cNvSpPr/>
            <p:nvPr/>
          </p:nvSpPr>
          <p:spPr bwMode="auto">
            <a:xfrm>
              <a:off x="3808959" y="1220535"/>
              <a:ext cx="1622606" cy="1622606"/>
            </a:xfrm>
            <a:custGeom>
              <a:avLst/>
              <a:gdLst>
                <a:gd name="connsiteX0" fmla="*/ 132390 w 1622606"/>
                <a:gd name="connsiteY0" fmla="*/ 0 h 1622606"/>
                <a:gd name="connsiteX1" fmla="*/ 811304 w 1622606"/>
                <a:gd name="connsiteY1" fmla="*/ 568128 h 1622606"/>
                <a:gd name="connsiteX2" fmla="*/ 1490217 w 1622606"/>
                <a:gd name="connsiteY2" fmla="*/ 0 h 1622606"/>
                <a:gd name="connsiteX3" fmla="*/ 1622606 w 1622606"/>
                <a:gd name="connsiteY3" fmla="*/ 132389 h 1622606"/>
                <a:gd name="connsiteX4" fmla="*/ 1054478 w 1622606"/>
                <a:gd name="connsiteY4" fmla="*/ 811302 h 1622606"/>
                <a:gd name="connsiteX5" fmla="*/ 1622606 w 1622606"/>
                <a:gd name="connsiteY5" fmla="*/ 1490216 h 1622606"/>
                <a:gd name="connsiteX6" fmla="*/ 1490218 w 1622606"/>
                <a:gd name="connsiteY6" fmla="*/ 1622605 h 1622606"/>
                <a:gd name="connsiteX7" fmla="*/ 811304 w 1622606"/>
                <a:gd name="connsiteY7" fmla="*/ 1054476 h 1622606"/>
                <a:gd name="connsiteX8" fmla="*/ 132389 w 1622606"/>
                <a:gd name="connsiteY8" fmla="*/ 1622606 h 1622606"/>
                <a:gd name="connsiteX9" fmla="*/ 0 w 1622606"/>
                <a:gd name="connsiteY9" fmla="*/ 1490217 h 1622606"/>
                <a:gd name="connsiteX10" fmla="*/ 568129 w 1622606"/>
                <a:gd name="connsiteY10" fmla="*/ 811302 h 1622606"/>
                <a:gd name="connsiteX11" fmla="*/ 1 w 1622606"/>
                <a:gd name="connsiteY11" fmla="*/ 132388 h 162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2606" h="1622606"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054478" y="811302"/>
                  </a:lnTo>
                  <a:lnTo>
                    <a:pt x="1622606" y="1490216"/>
                  </a:lnTo>
                  <a:lnTo>
                    <a:pt x="1490218" y="1622605"/>
                  </a:lnTo>
                  <a:lnTo>
                    <a:pt x="811304" y="1054476"/>
                  </a:lnTo>
                  <a:lnTo>
                    <a:pt x="132389" y="1622606"/>
                  </a:lnTo>
                  <a:lnTo>
                    <a:pt x="0" y="1490217"/>
                  </a:lnTo>
                  <a:lnTo>
                    <a:pt x="568129" y="811302"/>
                  </a:lnTo>
                  <a:lnTo>
                    <a:pt x="1" y="1323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/>
            <p:cNvSpPr/>
            <p:nvPr/>
          </p:nvSpPr>
          <p:spPr bwMode="auto">
            <a:xfrm>
              <a:off x="3808959" y="1214185"/>
              <a:ext cx="1622606" cy="1509364"/>
            </a:xfrm>
            <a:custGeom>
              <a:avLst/>
              <a:gdLst>
                <a:gd name="connsiteX0" fmla="*/ 1072063 w 1622606"/>
                <a:gd name="connsiteY0" fmla="*/ 832316 h 1509364"/>
                <a:gd name="connsiteX1" fmla="*/ 1622606 w 1622606"/>
                <a:gd name="connsiteY1" fmla="*/ 1490216 h 1509364"/>
                <a:gd name="connsiteX2" fmla="*/ 1603460 w 1622606"/>
                <a:gd name="connsiteY2" fmla="*/ 1509363 h 1509364"/>
                <a:gd name="connsiteX3" fmla="*/ 1054478 w 1622606"/>
                <a:gd name="connsiteY3" fmla="*/ 853329 h 1509364"/>
                <a:gd name="connsiteX4" fmla="*/ 550545 w 1622606"/>
                <a:gd name="connsiteY4" fmla="*/ 832316 h 1509364"/>
                <a:gd name="connsiteX5" fmla="*/ 568129 w 1622606"/>
                <a:gd name="connsiteY5" fmla="*/ 853329 h 1509364"/>
                <a:gd name="connsiteX6" fmla="*/ 19147 w 1622606"/>
                <a:gd name="connsiteY6" fmla="*/ 1509364 h 1509364"/>
                <a:gd name="connsiteX7" fmla="*/ 0 w 1622606"/>
                <a:gd name="connsiteY7" fmla="*/ 1490217 h 1509364"/>
                <a:gd name="connsiteX8" fmla="*/ 132390 w 1622606"/>
                <a:gd name="connsiteY8" fmla="*/ 0 h 1509364"/>
                <a:gd name="connsiteX9" fmla="*/ 811304 w 1622606"/>
                <a:gd name="connsiteY9" fmla="*/ 568128 h 1509364"/>
                <a:gd name="connsiteX10" fmla="*/ 1490217 w 1622606"/>
                <a:gd name="connsiteY10" fmla="*/ 0 h 1509364"/>
                <a:gd name="connsiteX11" fmla="*/ 1622606 w 1622606"/>
                <a:gd name="connsiteY11" fmla="*/ 132389 h 1509364"/>
                <a:gd name="connsiteX12" fmla="*/ 1603460 w 1622606"/>
                <a:gd name="connsiteY12" fmla="*/ 155269 h 1509364"/>
                <a:gd name="connsiteX13" fmla="*/ 1490217 w 1622606"/>
                <a:gd name="connsiteY13" fmla="*/ 42027 h 1509364"/>
                <a:gd name="connsiteX14" fmla="*/ 811304 w 1622606"/>
                <a:gd name="connsiteY14" fmla="*/ 610155 h 1509364"/>
                <a:gd name="connsiteX15" fmla="*/ 132390 w 1622606"/>
                <a:gd name="connsiteY15" fmla="*/ 42027 h 1509364"/>
                <a:gd name="connsiteX16" fmla="*/ 19148 w 1622606"/>
                <a:gd name="connsiteY16" fmla="*/ 155269 h 1509364"/>
                <a:gd name="connsiteX17" fmla="*/ 1 w 1622606"/>
                <a:gd name="connsiteY17" fmla="*/ 132388 h 150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22606" h="1509364">
                  <a:moveTo>
                    <a:pt x="1072063" y="832316"/>
                  </a:moveTo>
                  <a:lnTo>
                    <a:pt x="1622606" y="1490216"/>
                  </a:lnTo>
                  <a:lnTo>
                    <a:pt x="1603460" y="1509363"/>
                  </a:lnTo>
                  <a:lnTo>
                    <a:pt x="1054478" y="853329"/>
                  </a:lnTo>
                  <a:close/>
                  <a:moveTo>
                    <a:pt x="550545" y="832316"/>
                  </a:moveTo>
                  <a:lnTo>
                    <a:pt x="568129" y="853329"/>
                  </a:lnTo>
                  <a:lnTo>
                    <a:pt x="19147" y="1509364"/>
                  </a:lnTo>
                  <a:lnTo>
                    <a:pt x="0" y="1490217"/>
                  </a:lnTo>
                  <a:close/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603460" y="155269"/>
                  </a:lnTo>
                  <a:lnTo>
                    <a:pt x="1490217" y="42027"/>
                  </a:lnTo>
                  <a:lnTo>
                    <a:pt x="811304" y="610155"/>
                  </a:lnTo>
                  <a:lnTo>
                    <a:pt x="132390" y="42027"/>
                  </a:lnTo>
                  <a:lnTo>
                    <a:pt x="19148" y="155269"/>
                  </a:lnTo>
                  <a:lnTo>
                    <a:pt x="1" y="132388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/>
            <p:cNvSpPr/>
            <p:nvPr/>
          </p:nvSpPr>
          <p:spPr bwMode="auto">
            <a:xfrm>
              <a:off x="4441197" y="1881347"/>
              <a:ext cx="358130" cy="358130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楕円 8"/>
            <p:cNvSpPr/>
            <p:nvPr/>
          </p:nvSpPr>
          <p:spPr bwMode="auto">
            <a:xfrm>
              <a:off x="4441197" y="1852773"/>
              <a:ext cx="358130" cy="358130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406878" y="2830123"/>
            <a:ext cx="1306660" cy="1500118"/>
            <a:chOff x="3382624" y="313995"/>
            <a:chExt cx="2475276" cy="2841755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5242859" y="324947"/>
              <a:ext cx="464998" cy="310523"/>
              <a:chOff x="5242859" y="2668427"/>
              <a:chExt cx="464998" cy="310523"/>
            </a:xfrm>
          </p:grpSpPr>
          <p:sp>
            <p:nvSpPr>
              <p:cNvPr id="45" name="四角形: 上の 2 つの角を丸める 44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" name="グループ化 45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47" name="四角形: 上の 2 つの角を丸める 46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四角形: 上の 2 つの角を丸める 47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上の 2 つの角を丸める 48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上の 2 つの角を丸める 49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四角形: 上の 2 つの角を丸める 50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上の 2 つの角を丸める 52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" name="グループ化 29"/>
            <p:cNvGrpSpPr/>
            <p:nvPr/>
          </p:nvGrpSpPr>
          <p:grpSpPr>
            <a:xfrm rot="19373922">
              <a:off x="3429217" y="564263"/>
              <a:ext cx="464998" cy="310523"/>
              <a:chOff x="5242859" y="2668427"/>
              <a:chExt cx="464998" cy="310523"/>
            </a:xfrm>
          </p:grpSpPr>
          <p:sp>
            <p:nvSpPr>
              <p:cNvPr id="36" name="四角形: 上の 2 つの角を丸める 35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38" name="四角形: 上の 2 つの角を丸める 37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四角形: 上の 2 つの角を丸める 38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四角形: 上の 2 つの角を丸める 39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四角形: 上の 2 つの角を丸める 40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四角形: 上の 2 つの角を丸める 41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四角形: 上の 2 つの角を丸める 42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上の 2 つの角を丸める 43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" name="フリーフォーム: 図形 30"/>
            <p:cNvSpPr/>
            <p:nvPr/>
          </p:nvSpPr>
          <p:spPr bwMode="auto">
            <a:xfrm>
              <a:off x="3382624" y="313995"/>
              <a:ext cx="2475276" cy="2841755"/>
            </a:xfrm>
            <a:custGeom>
              <a:avLst/>
              <a:gdLst>
                <a:gd name="connsiteX0" fmla="*/ 851996 w 2475276"/>
                <a:gd name="connsiteY0" fmla="*/ 76200 h 2841755"/>
                <a:gd name="connsiteX1" fmla="*/ 828702 w 2475276"/>
                <a:gd name="connsiteY1" fmla="*/ 99494 h 2841755"/>
                <a:gd name="connsiteX2" fmla="*/ 828702 w 2475276"/>
                <a:gd name="connsiteY2" fmla="*/ 264366 h 2841755"/>
                <a:gd name="connsiteX3" fmla="*/ 851996 w 2475276"/>
                <a:gd name="connsiteY3" fmla="*/ 287660 h 2841755"/>
                <a:gd name="connsiteX4" fmla="*/ 1623282 w 2475276"/>
                <a:gd name="connsiteY4" fmla="*/ 287660 h 2841755"/>
                <a:gd name="connsiteX5" fmla="*/ 1646576 w 2475276"/>
                <a:gd name="connsiteY5" fmla="*/ 264366 h 2841755"/>
                <a:gd name="connsiteX6" fmla="*/ 1646576 w 2475276"/>
                <a:gd name="connsiteY6" fmla="*/ 99494 h 2841755"/>
                <a:gd name="connsiteX7" fmla="*/ 1623282 w 2475276"/>
                <a:gd name="connsiteY7" fmla="*/ 76200 h 2841755"/>
                <a:gd name="connsiteX8" fmla="*/ 786082 w 2475276"/>
                <a:gd name="connsiteY8" fmla="*/ 0 h 2841755"/>
                <a:gd name="connsiteX9" fmla="*/ 1689196 w 2475276"/>
                <a:gd name="connsiteY9" fmla="*/ 0 h 2841755"/>
                <a:gd name="connsiteX10" fmla="*/ 1798976 w 2475276"/>
                <a:gd name="connsiteY10" fmla="*/ 109780 h 2841755"/>
                <a:gd name="connsiteX11" fmla="*/ 1798976 w 2475276"/>
                <a:gd name="connsiteY11" fmla="*/ 287660 h 2841755"/>
                <a:gd name="connsiteX12" fmla="*/ 2294664 w 2475276"/>
                <a:gd name="connsiteY12" fmla="*/ 287660 h 2841755"/>
                <a:gd name="connsiteX13" fmla="*/ 2475275 w 2475276"/>
                <a:gd name="connsiteY13" fmla="*/ 468271 h 2841755"/>
                <a:gd name="connsiteX14" fmla="*/ 2475275 w 2475276"/>
                <a:gd name="connsiteY14" fmla="*/ 1177199 h 2841755"/>
                <a:gd name="connsiteX15" fmla="*/ 2475276 w 2475276"/>
                <a:gd name="connsiteY15" fmla="*/ 1177219 h 2841755"/>
                <a:gd name="connsiteX16" fmla="*/ 2475275 w 2475276"/>
                <a:gd name="connsiteY16" fmla="*/ 1177219 h 2841755"/>
                <a:gd name="connsiteX17" fmla="*/ 2475275 w 2475276"/>
                <a:gd name="connsiteY17" fmla="*/ 1249367 h 2841755"/>
                <a:gd name="connsiteX18" fmla="*/ 2475275 w 2475276"/>
                <a:gd name="connsiteY18" fmla="*/ 2665138 h 2841755"/>
                <a:gd name="connsiteX19" fmla="*/ 2298658 w 2475276"/>
                <a:gd name="connsiteY19" fmla="*/ 2841755 h 2841755"/>
                <a:gd name="connsiteX20" fmla="*/ 176617 w 2475276"/>
                <a:gd name="connsiteY20" fmla="*/ 2841755 h 2841755"/>
                <a:gd name="connsiteX21" fmla="*/ 0 w 2475276"/>
                <a:gd name="connsiteY21" fmla="*/ 2665138 h 2841755"/>
                <a:gd name="connsiteX22" fmla="*/ 0 w 2475276"/>
                <a:gd name="connsiteY22" fmla="*/ 1177219 h 2841755"/>
                <a:gd name="connsiteX23" fmla="*/ 4593 w 2475276"/>
                <a:gd name="connsiteY23" fmla="*/ 1086267 h 2841755"/>
                <a:gd name="connsiteX24" fmla="*/ 563380 w 2475276"/>
                <a:gd name="connsiteY24" fmla="*/ 349363 h 2841755"/>
                <a:gd name="connsiteX25" fmla="*/ 676302 w 2475276"/>
                <a:gd name="connsiteY25" fmla="*/ 316595 h 2841755"/>
                <a:gd name="connsiteX26" fmla="*/ 676302 w 2475276"/>
                <a:gd name="connsiteY26" fmla="*/ 109780 h 2841755"/>
                <a:gd name="connsiteX27" fmla="*/ 786082 w 2475276"/>
                <a:gd name="connsiteY27" fmla="*/ 0 h 2841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75276" h="2841755">
                  <a:moveTo>
                    <a:pt x="851996" y="76200"/>
                  </a:moveTo>
                  <a:cubicBezTo>
                    <a:pt x="839131" y="76200"/>
                    <a:pt x="828702" y="86629"/>
                    <a:pt x="828702" y="99494"/>
                  </a:cubicBezTo>
                  <a:lnTo>
                    <a:pt x="828702" y="264366"/>
                  </a:lnTo>
                  <a:cubicBezTo>
                    <a:pt x="828702" y="277231"/>
                    <a:pt x="839131" y="287660"/>
                    <a:pt x="851996" y="287660"/>
                  </a:cubicBezTo>
                  <a:lnTo>
                    <a:pt x="1623282" y="287660"/>
                  </a:lnTo>
                  <a:cubicBezTo>
                    <a:pt x="1636147" y="287660"/>
                    <a:pt x="1646576" y="277231"/>
                    <a:pt x="1646576" y="264366"/>
                  </a:cubicBezTo>
                  <a:lnTo>
                    <a:pt x="1646576" y="99494"/>
                  </a:lnTo>
                  <a:cubicBezTo>
                    <a:pt x="1646576" y="86629"/>
                    <a:pt x="1636147" y="76200"/>
                    <a:pt x="1623282" y="76200"/>
                  </a:cubicBezTo>
                  <a:close/>
                  <a:moveTo>
                    <a:pt x="786082" y="0"/>
                  </a:moveTo>
                  <a:lnTo>
                    <a:pt x="1689196" y="0"/>
                  </a:lnTo>
                  <a:cubicBezTo>
                    <a:pt x="1749826" y="0"/>
                    <a:pt x="1798976" y="49150"/>
                    <a:pt x="1798976" y="109780"/>
                  </a:cubicBezTo>
                  <a:lnTo>
                    <a:pt x="1798976" y="287660"/>
                  </a:lnTo>
                  <a:lnTo>
                    <a:pt x="2294664" y="287660"/>
                  </a:lnTo>
                  <a:cubicBezTo>
                    <a:pt x="2394413" y="287660"/>
                    <a:pt x="2475275" y="368522"/>
                    <a:pt x="2475275" y="468271"/>
                  </a:cubicBezTo>
                  <a:lnTo>
                    <a:pt x="2475275" y="1177199"/>
                  </a:lnTo>
                  <a:cubicBezTo>
                    <a:pt x="2475275" y="1177206"/>
                    <a:pt x="2475276" y="1177212"/>
                    <a:pt x="2475276" y="1177219"/>
                  </a:cubicBezTo>
                  <a:lnTo>
                    <a:pt x="2475275" y="1177219"/>
                  </a:lnTo>
                  <a:lnTo>
                    <a:pt x="2475275" y="1249367"/>
                  </a:lnTo>
                  <a:lnTo>
                    <a:pt x="2475275" y="2665138"/>
                  </a:lnTo>
                  <a:cubicBezTo>
                    <a:pt x="2475275" y="2762681"/>
                    <a:pt x="2396201" y="2841755"/>
                    <a:pt x="2298658" y="2841755"/>
                  </a:cubicBezTo>
                  <a:lnTo>
                    <a:pt x="176617" y="2841755"/>
                  </a:lnTo>
                  <a:cubicBezTo>
                    <a:pt x="79074" y="2841755"/>
                    <a:pt x="0" y="2762681"/>
                    <a:pt x="0" y="2665138"/>
                  </a:cubicBezTo>
                  <a:lnTo>
                    <a:pt x="0" y="1177219"/>
                  </a:lnTo>
                  <a:lnTo>
                    <a:pt x="4593" y="1086267"/>
                  </a:lnTo>
                  <a:cubicBezTo>
                    <a:pt x="38758" y="749843"/>
                    <a:pt x="260391" y="468838"/>
                    <a:pt x="563380" y="349363"/>
                  </a:cubicBezTo>
                  <a:lnTo>
                    <a:pt x="676302" y="316595"/>
                  </a:lnTo>
                  <a:lnTo>
                    <a:pt x="676302" y="109780"/>
                  </a:lnTo>
                  <a:cubicBezTo>
                    <a:pt x="676302" y="49150"/>
                    <a:pt x="725452" y="0"/>
                    <a:pt x="786082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/>
            <p:cNvSpPr/>
            <p:nvPr/>
          </p:nvSpPr>
          <p:spPr bwMode="auto">
            <a:xfrm>
              <a:off x="3808959" y="1220535"/>
              <a:ext cx="1622606" cy="1622606"/>
            </a:xfrm>
            <a:custGeom>
              <a:avLst/>
              <a:gdLst>
                <a:gd name="connsiteX0" fmla="*/ 132390 w 1622606"/>
                <a:gd name="connsiteY0" fmla="*/ 0 h 1622606"/>
                <a:gd name="connsiteX1" fmla="*/ 811304 w 1622606"/>
                <a:gd name="connsiteY1" fmla="*/ 568128 h 1622606"/>
                <a:gd name="connsiteX2" fmla="*/ 1490217 w 1622606"/>
                <a:gd name="connsiteY2" fmla="*/ 0 h 1622606"/>
                <a:gd name="connsiteX3" fmla="*/ 1622606 w 1622606"/>
                <a:gd name="connsiteY3" fmla="*/ 132389 h 1622606"/>
                <a:gd name="connsiteX4" fmla="*/ 1054478 w 1622606"/>
                <a:gd name="connsiteY4" fmla="*/ 811302 h 1622606"/>
                <a:gd name="connsiteX5" fmla="*/ 1622606 w 1622606"/>
                <a:gd name="connsiteY5" fmla="*/ 1490216 h 1622606"/>
                <a:gd name="connsiteX6" fmla="*/ 1490218 w 1622606"/>
                <a:gd name="connsiteY6" fmla="*/ 1622605 h 1622606"/>
                <a:gd name="connsiteX7" fmla="*/ 811304 w 1622606"/>
                <a:gd name="connsiteY7" fmla="*/ 1054476 h 1622606"/>
                <a:gd name="connsiteX8" fmla="*/ 132389 w 1622606"/>
                <a:gd name="connsiteY8" fmla="*/ 1622606 h 1622606"/>
                <a:gd name="connsiteX9" fmla="*/ 0 w 1622606"/>
                <a:gd name="connsiteY9" fmla="*/ 1490217 h 1622606"/>
                <a:gd name="connsiteX10" fmla="*/ 568129 w 1622606"/>
                <a:gd name="connsiteY10" fmla="*/ 811302 h 1622606"/>
                <a:gd name="connsiteX11" fmla="*/ 1 w 1622606"/>
                <a:gd name="connsiteY11" fmla="*/ 132388 h 162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2606" h="1622606"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054478" y="811302"/>
                  </a:lnTo>
                  <a:lnTo>
                    <a:pt x="1622606" y="1490216"/>
                  </a:lnTo>
                  <a:lnTo>
                    <a:pt x="1490218" y="1622605"/>
                  </a:lnTo>
                  <a:lnTo>
                    <a:pt x="811304" y="1054476"/>
                  </a:lnTo>
                  <a:lnTo>
                    <a:pt x="132389" y="1622606"/>
                  </a:lnTo>
                  <a:lnTo>
                    <a:pt x="0" y="1490217"/>
                  </a:lnTo>
                  <a:lnTo>
                    <a:pt x="568129" y="811302"/>
                  </a:lnTo>
                  <a:lnTo>
                    <a:pt x="1" y="1323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/>
            <p:cNvSpPr/>
            <p:nvPr/>
          </p:nvSpPr>
          <p:spPr bwMode="auto">
            <a:xfrm>
              <a:off x="3808959" y="1214185"/>
              <a:ext cx="1622606" cy="1509364"/>
            </a:xfrm>
            <a:custGeom>
              <a:avLst/>
              <a:gdLst>
                <a:gd name="connsiteX0" fmla="*/ 1072063 w 1622606"/>
                <a:gd name="connsiteY0" fmla="*/ 832316 h 1509364"/>
                <a:gd name="connsiteX1" fmla="*/ 1622606 w 1622606"/>
                <a:gd name="connsiteY1" fmla="*/ 1490216 h 1509364"/>
                <a:gd name="connsiteX2" fmla="*/ 1603460 w 1622606"/>
                <a:gd name="connsiteY2" fmla="*/ 1509363 h 1509364"/>
                <a:gd name="connsiteX3" fmla="*/ 1054478 w 1622606"/>
                <a:gd name="connsiteY3" fmla="*/ 853329 h 1509364"/>
                <a:gd name="connsiteX4" fmla="*/ 550545 w 1622606"/>
                <a:gd name="connsiteY4" fmla="*/ 832316 h 1509364"/>
                <a:gd name="connsiteX5" fmla="*/ 568129 w 1622606"/>
                <a:gd name="connsiteY5" fmla="*/ 853329 h 1509364"/>
                <a:gd name="connsiteX6" fmla="*/ 19147 w 1622606"/>
                <a:gd name="connsiteY6" fmla="*/ 1509364 h 1509364"/>
                <a:gd name="connsiteX7" fmla="*/ 0 w 1622606"/>
                <a:gd name="connsiteY7" fmla="*/ 1490217 h 1509364"/>
                <a:gd name="connsiteX8" fmla="*/ 132390 w 1622606"/>
                <a:gd name="connsiteY8" fmla="*/ 0 h 1509364"/>
                <a:gd name="connsiteX9" fmla="*/ 811304 w 1622606"/>
                <a:gd name="connsiteY9" fmla="*/ 568128 h 1509364"/>
                <a:gd name="connsiteX10" fmla="*/ 1490217 w 1622606"/>
                <a:gd name="connsiteY10" fmla="*/ 0 h 1509364"/>
                <a:gd name="connsiteX11" fmla="*/ 1622606 w 1622606"/>
                <a:gd name="connsiteY11" fmla="*/ 132389 h 1509364"/>
                <a:gd name="connsiteX12" fmla="*/ 1603460 w 1622606"/>
                <a:gd name="connsiteY12" fmla="*/ 155269 h 1509364"/>
                <a:gd name="connsiteX13" fmla="*/ 1490217 w 1622606"/>
                <a:gd name="connsiteY13" fmla="*/ 42027 h 1509364"/>
                <a:gd name="connsiteX14" fmla="*/ 811304 w 1622606"/>
                <a:gd name="connsiteY14" fmla="*/ 610155 h 1509364"/>
                <a:gd name="connsiteX15" fmla="*/ 132390 w 1622606"/>
                <a:gd name="connsiteY15" fmla="*/ 42027 h 1509364"/>
                <a:gd name="connsiteX16" fmla="*/ 19148 w 1622606"/>
                <a:gd name="connsiteY16" fmla="*/ 155269 h 1509364"/>
                <a:gd name="connsiteX17" fmla="*/ 1 w 1622606"/>
                <a:gd name="connsiteY17" fmla="*/ 132388 h 150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22606" h="1509364">
                  <a:moveTo>
                    <a:pt x="1072063" y="832316"/>
                  </a:moveTo>
                  <a:lnTo>
                    <a:pt x="1622606" y="1490216"/>
                  </a:lnTo>
                  <a:lnTo>
                    <a:pt x="1603460" y="1509363"/>
                  </a:lnTo>
                  <a:lnTo>
                    <a:pt x="1054478" y="853329"/>
                  </a:lnTo>
                  <a:close/>
                  <a:moveTo>
                    <a:pt x="550545" y="832316"/>
                  </a:moveTo>
                  <a:lnTo>
                    <a:pt x="568129" y="853329"/>
                  </a:lnTo>
                  <a:lnTo>
                    <a:pt x="19147" y="1509364"/>
                  </a:lnTo>
                  <a:lnTo>
                    <a:pt x="0" y="1490217"/>
                  </a:lnTo>
                  <a:close/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603460" y="155269"/>
                  </a:lnTo>
                  <a:lnTo>
                    <a:pt x="1490217" y="42027"/>
                  </a:lnTo>
                  <a:lnTo>
                    <a:pt x="811304" y="610155"/>
                  </a:lnTo>
                  <a:lnTo>
                    <a:pt x="132390" y="42027"/>
                  </a:lnTo>
                  <a:lnTo>
                    <a:pt x="19148" y="155269"/>
                  </a:lnTo>
                  <a:lnTo>
                    <a:pt x="1" y="132388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/>
            <p:cNvSpPr/>
            <p:nvPr/>
          </p:nvSpPr>
          <p:spPr bwMode="auto">
            <a:xfrm>
              <a:off x="4441197" y="1881347"/>
              <a:ext cx="358130" cy="358130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楕円 34"/>
            <p:cNvSpPr/>
            <p:nvPr/>
          </p:nvSpPr>
          <p:spPr bwMode="auto">
            <a:xfrm>
              <a:off x="4441197" y="1852773"/>
              <a:ext cx="358130" cy="358130"/>
            </a:xfrm>
            <a:prstGeom prst="ellipse">
              <a:avLst/>
            </a:prstGeom>
            <a:solidFill>
              <a:srgbClr val="0070C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2405532" y="4787122"/>
            <a:ext cx="1306660" cy="1500118"/>
            <a:chOff x="3382624" y="313995"/>
            <a:chExt cx="2475276" cy="2841755"/>
          </a:xfrm>
        </p:grpSpPr>
        <p:grpSp>
          <p:nvGrpSpPr>
            <p:cNvPr id="55" name="グループ化 54"/>
            <p:cNvGrpSpPr/>
            <p:nvPr/>
          </p:nvGrpSpPr>
          <p:grpSpPr>
            <a:xfrm>
              <a:off x="5242859" y="324947"/>
              <a:ext cx="464998" cy="310523"/>
              <a:chOff x="5242859" y="2668427"/>
              <a:chExt cx="464998" cy="310523"/>
            </a:xfrm>
          </p:grpSpPr>
          <p:sp>
            <p:nvSpPr>
              <p:cNvPr id="71" name="四角形: 上の 2 つの角を丸める 70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73" name="四角形: 上の 2 つの角を丸める 72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上の 2 つの角を丸める 73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上の 2 つの角を丸める 74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上の 2 つの角を丸める 75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四角形: 上の 2 つの角を丸める 76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四角形: 上の 2 つの角を丸める 77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上の 2 つの角を丸める 78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" name="グループ化 55"/>
            <p:cNvGrpSpPr/>
            <p:nvPr/>
          </p:nvGrpSpPr>
          <p:grpSpPr>
            <a:xfrm rot="19373922">
              <a:off x="3429217" y="564263"/>
              <a:ext cx="464998" cy="310523"/>
              <a:chOff x="5242859" y="2668427"/>
              <a:chExt cx="464998" cy="310523"/>
            </a:xfrm>
          </p:grpSpPr>
          <p:sp>
            <p:nvSpPr>
              <p:cNvPr id="62" name="四角形: 上の 2 つの角を丸める 61"/>
              <p:cNvSpPr/>
              <p:nvPr/>
            </p:nvSpPr>
            <p:spPr bwMode="auto">
              <a:xfrm>
                <a:off x="5252384" y="2839405"/>
                <a:ext cx="445948" cy="139545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" name="グループ化 62"/>
              <p:cNvGrpSpPr/>
              <p:nvPr/>
            </p:nvGrpSpPr>
            <p:grpSpPr>
              <a:xfrm>
                <a:off x="5242859" y="2668427"/>
                <a:ext cx="464998" cy="241999"/>
                <a:chOff x="5242859" y="2668427"/>
                <a:chExt cx="464998" cy="241999"/>
              </a:xfrm>
            </p:grpSpPr>
            <p:sp>
              <p:nvSpPr>
                <p:cNvPr id="64" name="四角形: 上の 2 つの角を丸める 63"/>
                <p:cNvSpPr/>
                <p:nvPr/>
              </p:nvSpPr>
              <p:spPr bwMode="auto">
                <a:xfrm>
                  <a:off x="5300010" y="2668427"/>
                  <a:ext cx="350696" cy="130496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上の 2 つの角を丸める 64"/>
                <p:cNvSpPr/>
                <p:nvPr/>
              </p:nvSpPr>
              <p:spPr bwMode="auto">
                <a:xfrm>
                  <a:off x="5242859" y="2692184"/>
                  <a:ext cx="464998" cy="21824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0000">
                      <a:schemeClr val="bg1"/>
                    </a:gs>
                    <a:gs pos="80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四角形: 上の 2 つの角を丸める 65"/>
                <p:cNvSpPr/>
                <p:nvPr/>
              </p:nvSpPr>
              <p:spPr bwMode="auto">
                <a:xfrm>
                  <a:off x="5276988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四角形: 上の 2 つの角を丸める 66"/>
                <p:cNvSpPr/>
                <p:nvPr/>
              </p:nvSpPr>
              <p:spPr bwMode="auto">
                <a:xfrm>
                  <a:off x="5364886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四角形: 上の 2 つの角を丸める 67"/>
                <p:cNvSpPr/>
                <p:nvPr/>
              </p:nvSpPr>
              <p:spPr bwMode="auto">
                <a:xfrm>
                  <a:off x="5452784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上の 2 つの角を丸める 68"/>
                <p:cNvSpPr/>
                <p:nvPr/>
              </p:nvSpPr>
              <p:spPr bwMode="auto">
                <a:xfrm>
                  <a:off x="5540682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上の 2 つの角を丸める 69"/>
                <p:cNvSpPr/>
                <p:nvPr/>
              </p:nvSpPr>
              <p:spPr bwMode="auto">
                <a:xfrm>
                  <a:off x="5628580" y="2719388"/>
                  <a:ext cx="45719" cy="19103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7" name="フリーフォーム: 図形 56"/>
            <p:cNvSpPr/>
            <p:nvPr/>
          </p:nvSpPr>
          <p:spPr bwMode="auto">
            <a:xfrm>
              <a:off x="3382624" y="313995"/>
              <a:ext cx="2475276" cy="2841755"/>
            </a:xfrm>
            <a:custGeom>
              <a:avLst/>
              <a:gdLst>
                <a:gd name="connsiteX0" fmla="*/ 851996 w 2475276"/>
                <a:gd name="connsiteY0" fmla="*/ 76200 h 2841755"/>
                <a:gd name="connsiteX1" fmla="*/ 828702 w 2475276"/>
                <a:gd name="connsiteY1" fmla="*/ 99494 h 2841755"/>
                <a:gd name="connsiteX2" fmla="*/ 828702 w 2475276"/>
                <a:gd name="connsiteY2" fmla="*/ 264366 h 2841755"/>
                <a:gd name="connsiteX3" fmla="*/ 851996 w 2475276"/>
                <a:gd name="connsiteY3" fmla="*/ 287660 h 2841755"/>
                <a:gd name="connsiteX4" fmla="*/ 1623282 w 2475276"/>
                <a:gd name="connsiteY4" fmla="*/ 287660 h 2841755"/>
                <a:gd name="connsiteX5" fmla="*/ 1646576 w 2475276"/>
                <a:gd name="connsiteY5" fmla="*/ 264366 h 2841755"/>
                <a:gd name="connsiteX6" fmla="*/ 1646576 w 2475276"/>
                <a:gd name="connsiteY6" fmla="*/ 99494 h 2841755"/>
                <a:gd name="connsiteX7" fmla="*/ 1623282 w 2475276"/>
                <a:gd name="connsiteY7" fmla="*/ 76200 h 2841755"/>
                <a:gd name="connsiteX8" fmla="*/ 786082 w 2475276"/>
                <a:gd name="connsiteY8" fmla="*/ 0 h 2841755"/>
                <a:gd name="connsiteX9" fmla="*/ 1689196 w 2475276"/>
                <a:gd name="connsiteY9" fmla="*/ 0 h 2841755"/>
                <a:gd name="connsiteX10" fmla="*/ 1798976 w 2475276"/>
                <a:gd name="connsiteY10" fmla="*/ 109780 h 2841755"/>
                <a:gd name="connsiteX11" fmla="*/ 1798976 w 2475276"/>
                <a:gd name="connsiteY11" fmla="*/ 287660 h 2841755"/>
                <a:gd name="connsiteX12" fmla="*/ 2294664 w 2475276"/>
                <a:gd name="connsiteY12" fmla="*/ 287660 h 2841755"/>
                <a:gd name="connsiteX13" fmla="*/ 2475275 w 2475276"/>
                <a:gd name="connsiteY13" fmla="*/ 468271 h 2841755"/>
                <a:gd name="connsiteX14" fmla="*/ 2475275 w 2475276"/>
                <a:gd name="connsiteY14" fmla="*/ 1177199 h 2841755"/>
                <a:gd name="connsiteX15" fmla="*/ 2475276 w 2475276"/>
                <a:gd name="connsiteY15" fmla="*/ 1177219 h 2841755"/>
                <a:gd name="connsiteX16" fmla="*/ 2475275 w 2475276"/>
                <a:gd name="connsiteY16" fmla="*/ 1177219 h 2841755"/>
                <a:gd name="connsiteX17" fmla="*/ 2475275 w 2475276"/>
                <a:gd name="connsiteY17" fmla="*/ 1249367 h 2841755"/>
                <a:gd name="connsiteX18" fmla="*/ 2475275 w 2475276"/>
                <a:gd name="connsiteY18" fmla="*/ 2665138 h 2841755"/>
                <a:gd name="connsiteX19" fmla="*/ 2298658 w 2475276"/>
                <a:gd name="connsiteY19" fmla="*/ 2841755 h 2841755"/>
                <a:gd name="connsiteX20" fmla="*/ 176617 w 2475276"/>
                <a:gd name="connsiteY20" fmla="*/ 2841755 h 2841755"/>
                <a:gd name="connsiteX21" fmla="*/ 0 w 2475276"/>
                <a:gd name="connsiteY21" fmla="*/ 2665138 h 2841755"/>
                <a:gd name="connsiteX22" fmla="*/ 0 w 2475276"/>
                <a:gd name="connsiteY22" fmla="*/ 1177219 h 2841755"/>
                <a:gd name="connsiteX23" fmla="*/ 4593 w 2475276"/>
                <a:gd name="connsiteY23" fmla="*/ 1086267 h 2841755"/>
                <a:gd name="connsiteX24" fmla="*/ 563380 w 2475276"/>
                <a:gd name="connsiteY24" fmla="*/ 349363 h 2841755"/>
                <a:gd name="connsiteX25" fmla="*/ 676302 w 2475276"/>
                <a:gd name="connsiteY25" fmla="*/ 316595 h 2841755"/>
                <a:gd name="connsiteX26" fmla="*/ 676302 w 2475276"/>
                <a:gd name="connsiteY26" fmla="*/ 109780 h 2841755"/>
                <a:gd name="connsiteX27" fmla="*/ 786082 w 2475276"/>
                <a:gd name="connsiteY27" fmla="*/ 0 h 2841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75276" h="2841755">
                  <a:moveTo>
                    <a:pt x="851996" y="76200"/>
                  </a:moveTo>
                  <a:cubicBezTo>
                    <a:pt x="839131" y="76200"/>
                    <a:pt x="828702" y="86629"/>
                    <a:pt x="828702" y="99494"/>
                  </a:cubicBezTo>
                  <a:lnTo>
                    <a:pt x="828702" y="264366"/>
                  </a:lnTo>
                  <a:cubicBezTo>
                    <a:pt x="828702" y="277231"/>
                    <a:pt x="839131" y="287660"/>
                    <a:pt x="851996" y="287660"/>
                  </a:cubicBezTo>
                  <a:lnTo>
                    <a:pt x="1623282" y="287660"/>
                  </a:lnTo>
                  <a:cubicBezTo>
                    <a:pt x="1636147" y="287660"/>
                    <a:pt x="1646576" y="277231"/>
                    <a:pt x="1646576" y="264366"/>
                  </a:cubicBezTo>
                  <a:lnTo>
                    <a:pt x="1646576" y="99494"/>
                  </a:lnTo>
                  <a:cubicBezTo>
                    <a:pt x="1646576" y="86629"/>
                    <a:pt x="1636147" y="76200"/>
                    <a:pt x="1623282" y="76200"/>
                  </a:cubicBezTo>
                  <a:close/>
                  <a:moveTo>
                    <a:pt x="786082" y="0"/>
                  </a:moveTo>
                  <a:lnTo>
                    <a:pt x="1689196" y="0"/>
                  </a:lnTo>
                  <a:cubicBezTo>
                    <a:pt x="1749826" y="0"/>
                    <a:pt x="1798976" y="49150"/>
                    <a:pt x="1798976" y="109780"/>
                  </a:cubicBezTo>
                  <a:lnTo>
                    <a:pt x="1798976" y="287660"/>
                  </a:lnTo>
                  <a:lnTo>
                    <a:pt x="2294664" y="287660"/>
                  </a:lnTo>
                  <a:cubicBezTo>
                    <a:pt x="2394413" y="287660"/>
                    <a:pt x="2475275" y="368522"/>
                    <a:pt x="2475275" y="468271"/>
                  </a:cubicBezTo>
                  <a:lnTo>
                    <a:pt x="2475275" y="1177199"/>
                  </a:lnTo>
                  <a:cubicBezTo>
                    <a:pt x="2475275" y="1177206"/>
                    <a:pt x="2475276" y="1177212"/>
                    <a:pt x="2475276" y="1177219"/>
                  </a:cubicBezTo>
                  <a:lnTo>
                    <a:pt x="2475275" y="1177219"/>
                  </a:lnTo>
                  <a:lnTo>
                    <a:pt x="2475275" y="1249367"/>
                  </a:lnTo>
                  <a:lnTo>
                    <a:pt x="2475275" y="2665138"/>
                  </a:lnTo>
                  <a:cubicBezTo>
                    <a:pt x="2475275" y="2762681"/>
                    <a:pt x="2396201" y="2841755"/>
                    <a:pt x="2298658" y="2841755"/>
                  </a:cubicBezTo>
                  <a:lnTo>
                    <a:pt x="176617" y="2841755"/>
                  </a:lnTo>
                  <a:cubicBezTo>
                    <a:pt x="79074" y="2841755"/>
                    <a:pt x="0" y="2762681"/>
                    <a:pt x="0" y="2665138"/>
                  </a:cubicBezTo>
                  <a:lnTo>
                    <a:pt x="0" y="1177219"/>
                  </a:lnTo>
                  <a:lnTo>
                    <a:pt x="4593" y="1086267"/>
                  </a:lnTo>
                  <a:cubicBezTo>
                    <a:pt x="38758" y="749843"/>
                    <a:pt x="260391" y="468838"/>
                    <a:pt x="563380" y="349363"/>
                  </a:cubicBezTo>
                  <a:lnTo>
                    <a:pt x="676302" y="316595"/>
                  </a:lnTo>
                  <a:lnTo>
                    <a:pt x="676302" y="109780"/>
                  </a:lnTo>
                  <a:cubicBezTo>
                    <a:pt x="676302" y="49150"/>
                    <a:pt x="725452" y="0"/>
                    <a:pt x="786082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">
                  <a:schemeClr val="bg1">
                    <a:lumMod val="85000"/>
                  </a:schemeClr>
                </a:gs>
                <a:gs pos="9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/>
            <p:cNvSpPr/>
            <p:nvPr/>
          </p:nvSpPr>
          <p:spPr bwMode="auto">
            <a:xfrm>
              <a:off x="3808959" y="1220535"/>
              <a:ext cx="1622606" cy="1622606"/>
            </a:xfrm>
            <a:custGeom>
              <a:avLst/>
              <a:gdLst>
                <a:gd name="connsiteX0" fmla="*/ 132390 w 1622606"/>
                <a:gd name="connsiteY0" fmla="*/ 0 h 1622606"/>
                <a:gd name="connsiteX1" fmla="*/ 811304 w 1622606"/>
                <a:gd name="connsiteY1" fmla="*/ 568128 h 1622606"/>
                <a:gd name="connsiteX2" fmla="*/ 1490217 w 1622606"/>
                <a:gd name="connsiteY2" fmla="*/ 0 h 1622606"/>
                <a:gd name="connsiteX3" fmla="*/ 1622606 w 1622606"/>
                <a:gd name="connsiteY3" fmla="*/ 132389 h 1622606"/>
                <a:gd name="connsiteX4" fmla="*/ 1054478 w 1622606"/>
                <a:gd name="connsiteY4" fmla="*/ 811302 h 1622606"/>
                <a:gd name="connsiteX5" fmla="*/ 1622606 w 1622606"/>
                <a:gd name="connsiteY5" fmla="*/ 1490216 h 1622606"/>
                <a:gd name="connsiteX6" fmla="*/ 1490218 w 1622606"/>
                <a:gd name="connsiteY6" fmla="*/ 1622605 h 1622606"/>
                <a:gd name="connsiteX7" fmla="*/ 811304 w 1622606"/>
                <a:gd name="connsiteY7" fmla="*/ 1054476 h 1622606"/>
                <a:gd name="connsiteX8" fmla="*/ 132389 w 1622606"/>
                <a:gd name="connsiteY8" fmla="*/ 1622606 h 1622606"/>
                <a:gd name="connsiteX9" fmla="*/ 0 w 1622606"/>
                <a:gd name="connsiteY9" fmla="*/ 1490217 h 1622606"/>
                <a:gd name="connsiteX10" fmla="*/ 568129 w 1622606"/>
                <a:gd name="connsiteY10" fmla="*/ 811302 h 1622606"/>
                <a:gd name="connsiteX11" fmla="*/ 1 w 1622606"/>
                <a:gd name="connsiteY11" fmla="*/ 132388 h 162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2606" h="1622606"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054478" y="811302"/>
                  </a:lnTo>
                  <a:lnTo>
                    <a:pt x="1622606" y="1490216"/>
                  </a:lnTo>
                  <a:lnTo>
                    <a:pt x="1490218" y="1622605"/>
                  </a:lnTo>
                  <a:lnTo>
                    <a:pt x="811304" y="1054476"/>
                  </a:lnTo>
                  <a:lnTo>
                    <a:pt x="132389" y="1622606"/>
                  </a:lnTo>
                  <a:lnTo>
                    <a:pt x="0" y="1490217"/>
                  </a:lnTo>
                  <a:lnTo>
                    <a:pt x="568129" y="811302"/>
                  </a:lnTo>
                  <a:lnTo>
                    <a:pt x="1" y="13238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/>
            <p:cNvSpPr/>
            <p:nvPr/>
          </p:nvSpPr>
          <p:spPr bwMode="auto">
            <a:xfrm>
              <a:off x="3808959" y="1214185"/>
              <a:ext cx="1622606" cy="1509364"/>
            </a:xfrm>
            <a:custGeom>
              <a:avLst/>
              <a:gdLst>
                <a:gd name="connsiteX0" fmla="*/ 1072063 w 1622606"/>
                <a:gd name="connsiteY0" fmla="*/ 832316 h 1509364"/>
                <a:gd name="connsiteX1" fmla="*/ 1622606 w 1622606"/>
                <a:gd name="connsiteY1" fmla="*/ 1490216 h 1509364"/>
                <a:gd name="connsiteX2" fmla="*/ 1603460 w 1622606"/>
                <a:gd name="connsiteY2" fmla="*/ 1509363 h 1509364"/>
                <a:gd name="connsiteX3" fmla="*/ 1054478 w 1622606"/>
                <a:gd name="connsiteY3" fmla="*/ 853329 h 1509364"/>
                <a:gd name="connsiteX4" fmla="*/ 550545 w 1622606"/>
                <a:gd name="connsiteY4" fmla="*/ 832316 h 1509364"/>
                <a:gd name="connsiteX5" fmla="*/ 568129 w 1622606"/>
                <a:gd name="connsiteY5" fmla="*/ 853329 h 1509364"/>
                <a:gd name="connsiteX6" fmla="*/ 19147 w 1622606"/>
                <a:gd name="connsiteY6" fmla="*/ 1509364 h 1509364"/>
                <a:gd name="connsiteX7" fmla="*/ 0 w 1622606"/>
                <a:gd name="connsiteY7" fmla="*/ 1490217 h 1509364"/>
                <a:gd name="connsiteX8" fmla="*/ 132390 w 1622606"/>
                <a:gd name="connsiteY8" fmla="*/ 0 h 1509364"/>
                <a:gd name="connsiteX9" fmla="*/ 811304 w 1622606"/>
                <a:gd name="connsiteY9" fmla="*/ 568128 h 1509364"/>
                <a:gd name="connsiteX10" fmla="*/ 1490217 w 1622606"/>
                <a:gd name="connsiteY10" fmla="*/ 0 h 1509364"/>
                <a:gd name="connsiteX11" fmla="*/ 1622606 w 1622606"/>
                <a:gd name="connsiteY11" fmla="*/ 132389 h 1509364"/>
                <a:gd name="connsiteX12" fmla="*/ 1603460 w 1622606"/>
                <a:gd name="connsiteY12" fmla="*/ 155269 h 1509364"/>
                <a:gd name="connsiteX13" fmla="*/ 1490217 w 1622606"/>
                <a:gd name="connsiteY13" fmla="*/ 42027 h 1509364"/>
                <a:gd name="connsiteX14" fmla="*/ 811304 w 1622606"/>
                <a:gd name="connsiteY14" fmla="*/ 610155 h 1509364"/>
                <a:gd name="connsiteX15" fmla="*/ 132390 w 1622606"/>
                <a:gd name="connsiteY15" fmla="*/ 42027 h 1509364"/>
                <a:gd name="connsiteX16" fmla="*/ 19148 w 1622606"/>
                <a:gd name="connsiteY16" fmla="*/ 155269 h 1509364"/>
                <a:gd name="connsiteX17" fmla="*/ 1 w 1622606"/>
                <a:gd name="connsiteY17" fmla="*/ 132388 h 150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22606" h="1509364">
                  <a:moveTo>
                    <a:pt x="1072063" y="832316"/>
                  </a:moveTo>
                  <a:lnTo>
                    <a:pt x="1622606" y="1490216"/>
                  </a:lnTo>
                  <a:lnTo>
                    <a:pt x="1603460" y="1509363"/>
                  </a:lnTo>
                  <a:lnTo>
                    <a:pt x="1054478" y="853329"/>
                  </a:lnTo>
                  <a:close/>
                  <a:moveTo>
                    <a:pt x="550545" y="832316"/>
                  </a:moveTo>
                  <a:lnTo>
                    <a:pt x="568129" y="853329"/>
                  </a:lnTo>
                  <a:lnTo>
                    <a:pt x="19147" y="1509364"/>
                  </a:lnTo>
                  <a:lnTo>
                    <a:pt x="0" y="1490217"/>
                  </a:lnTo>
                  <a:close/>
                  <a:moveTo>
                    <a:pt x="132390" y="0"/>
                  </a:moveTo>
                  <a:lnTo>
                    <a:pt x="811304" y="568128"/>
                  </a:lnTo>
                  <a:lnTo>
                    <a:pt x="1490217" y="0"/>
                  </a:lnTo>
                  <a:lnTo>
                    <a:pt x="1622606" y="132389"/>
                  </a:lnTo>
                  <a:lnTo>
                    <a:pt x="1603460" y="155269"/>
                  </a:lnTo>
                  <a:lnTo>
                    <a:pt x="1490217" y="42027"/>
                  </a:lnTo>
                  <a:lnTo>
                    <a:pt x="811304" y="610155"/>
                  </a:lnTo>
                  <a:lnTo>
                    <a:pt x="132390" y="42027"/>
                  </a:lnTo>
                  <a:lnTo>
                    <a:pt x="19148" y="155269"/>
                  </a:lnTo>
                  <a:lnTo>
                    <a:pt x="1" y="132388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/>
            <p:cNvSpPr/>
            <p:nvPr/>
          </p:nvSpPr>
          <p:spPr bwMode="auto">
            <a:xfrm>
              <a:off x="4441197" y="1881347"/>
              <a:ext cx="358130" cy="358130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楕円 60"/>
            <p:cNvSpPr/>
            <p:nvPr/>
          </p:nvSpPr>
          <p:spPr bwMode="auto">
            <a:xfrm>
              <a:off x="4441197" y="1852773"/>
              <a:ext cx="358130" cy="35813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0" name="グループ化 79"/>
          <p:cNvGrpSpPr/>
          <p:nvPr/>
        </p:nvGrpSpPr>
        <p:grpSpPr>
          <a:xfrm>
            <a:off x="4298457" y="926750"/>
            <a:ext cx="1235504" cy="1420396"/>
            <a:chOff x="3357062" y="3696808"/>
            <a:chExt cx="1996966" cy="2295811"/>
          </a:xfrm>
        </p:grpSpPr>
        <p:sp>
          <p:nvSpPr>
            <p:cNvPr id="81" name="フリーフォーム: 図形 80"/>
            <p:cNvSpPr/>
            <p:nvPr/>
          </p:nvSpPr>
          <p:spPr bwMode="auto">
            <a:xfrm>
              <a:off x="3357062" y="3789039"/>
              <a:ext cx="1996966" cy="2203580"/>
            </a:xfrm>
            <a:custGeom>
              <a:avLst/>
              <a:gdLst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50795 w 1996966"/>
                <a:gd name="connsiteY16" fmla="*/ 1897601 h 2203580"/>
                <a:gd name="connsiteX17" fmla="*/ 128435 w 1996966"/>
                <a:gd name="connsiteY17" fmla="*/ 1885464 h 2203580"/>
                <a:gd name="connsiteX18" fmla="*/ 0 w 1996966"/>
                <a:gd name="connsiteY18" fmla="*/ 1643908 h 2203580"/>
                <a:gd name="connsiteX19" fmla="*/ 0 w 1996966"/>
                <a:gd name="connsiteY19" fmla="*/ 291307 h 2203580"/>
                <a:gd name="connsiteX20" fmla="*/ 291307 w 1996966"/>
                <a:gd name="connsiteY20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28435 w 1996966"/>
                <a:gd name="connsiteY16" fmla="*/ 1885464 h 2203580"/>
                <a:gd name="connsiteX17" fmla="*/ 0 w 1996966"/>
                <a:gd name="connsiteY17" fmla="*/ 1643908 h 2203580"/>
                <a:gd name="connsiteX18" fmla="*/ 0 w 1996966"/>
                <a:gd name="connsiteY18" fmla="*/ 291307 h 2203580"/>
                <a:gd name="connsiteX19" fmla="*/ 291307 w 1996966"/>
                <a:gd name="connsiteY19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20019 w 1996966"/>
                <a:gd name="connsiteY13" fmla="*/ 1993721 h 2203580"/>
                <a:gd name="connsiteX14" fmla="*/ 174331 w 1996966"/>
                <a:gd name="connsiteY14" fmla="*/ 1940963 h 2203580"/>
                <a:gd name="connsiteX15" fmla="*/ 128435 w 1996966"/>
                <a:gd name="connsiteY15" fmla="*/ 1885464 h 2203580"/>
                <a:gd name="connsiteX16" fmla="*/ 0 w 1996966"/>
                <a:gd name="connsiteY16" fmla="*/ 1643908 h 2203580"/>
                <a:gd name="connsiteX17" fmla="*/ 0 w 1996966"/>
                <a:gd name="connsiteY17" fmla="*/ 291307 h 2203580"/>
                <a:gd name="connsiteX18" fmla="*/ 291307 w 1996966"/>
                <a:gd name="connsiteY18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44476 w 1996966"/>
                <a:gd name="connsiteY5" fmla="*/ 305059 h 2203580"/>
                <a:gd name="connsiteX6" fmla="*/ 1868532 w 1996966"/>
                <a:gd name="connsiteY6" fmla="*/ 318116 h 2203580"/>
                <a:gd name="connsiteX7" fmla="*/ 1996966 w 1996966"/>
                <a:gd name="connsiteY7" fmla="*/ 559672 h 2203580"/>
                <a:gd name="connsiteX8" fmla="*/ 1996966 w 1996966"/>
                <a:gd name="connsiteY8" fmla="*/ 1912273 h 2203580"/>
                <a:gd name="connsiteX9" fmla="*/ 1705659 w 1996966"/>
                <a:gd name="connsiteY9" fmla="*/ 2203580 h 2203580"/>
                <a:gd name="connsiteX10" fmla="*/ 540467 w 1996966"/>
                <a:gd name="connsiteY10" fmla="*/ 2203580 h 2203580"/>
                <a:gd name="connsiteX11" fmla="*/ 298911 w 1996966"/>
                <a:gd name="connsiteY11" fmla="*/ 2075146 h 2203580"/>
                <a:gd name="connsiteX12" fmla="*/ 220019 w 1996966"/>
                <a:gd name="connsiteY12" fmla="*/ 1993721 h 2203580"/>
                <a:gd name="connsiteX13" fmla="*/ 174331 w 1996966"/>
                <a:gd name="connsiteY13" fmla="*/ 1940963 h 2203580"/>
                <a:gd name="connsiteX14" fmla="*/ 128435 w 1996966"/>
                <a:gd name="connsiteY14" fmla="*/ 1885464 h 2203580"/>
                <a:gd name="connsiteX15" fmla="*/ 0 w 1996966"/>
                <a:gd name="connsiteY15" fmla="*/ 1643908 h 2203580"/>
                <a:gd name="connsiteX16" fmla="*/ 0 w 1996966"/>
                <a:gd name="connsiteY16" fmla="*/ 291307 h 2203580"/>
                <a:gd name="connsiteX17" fmla="*/ 291307 w 1996966"/>
                <a:gd name="connsiteY17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68532 w 1996966"/>
                <a:gd name="connsiteY5" fmla="*/ 318116 h 2203580"/>
                <a:gd name="connsiteX6" fmla="*/ 1996966 w 1996966"/>
                <a:gd name="connsiteY6" fmla="*/ 559672 h 2203580"/>
                <a:gd name="connsiteX7" fmla="*/ 1996966 w 1996966"/>
                <a:gd name="connsiteY7" fmla="*/ 1912273 h 2203580"/>
                <a:gd name="connsiteX8" fmla="*/ 1705659 w 1996966"/>
                <a:gd name="connsiteY8" fmla="*/ 2203580 h 2203580"/>
                <a:gd name="connsiteX9" fmla="*/ 540467 w 1996966"/>
                <a:gd name="connsiteY9" fmla="*/ 2203580 h 2203580"/>
                <a:gd name="connsiteX10" fmla="*/ 298911 w 1996966"/>
                <a:gd name="connsiteY10" fmla="*/ 2075146 h 2203580"/>
                <a:gd name="connsiteX11" fmla="*/ 220019 w 1996966"/>
                <a:gd name="connsiteY11" fmla="*/ 1993721 h 2203580"/>
                <a:gd name="connsiteX12" fmla="*/ 174331 w 1996966"/>
                <a:gd name="connsiteY12" fmla="*/ 1940963 h 2203580"/>
                <a:gd name="connsiteX13" fmla="*/ 128435 w 1996966"/>
                <a:gd name="connsiteY13" fmla="*/ 1885464 h 2203580"/>
                <a:gd name="connsiteX14" fmla="*/ 0 w 1996966"/>
                <a:gd name="connsiteY14" fmla="*/ 1643908 h 2203580"/>
                <a:gd name="connsiteX15" fmla="*/ 0 w 1996966"/>
                <a:gd name="connsiteY15" fmla="*/ 291307 h 2203580"/>
                <a:gd name="connsiteX16" fmla="*/ 291307 w 1996966"/>
                <a:gd name="connsiteY16" fmla="*/ 0 h 2203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96966" h="2203580">
                  <a:moveTo>
                    <a:pt x="291307" y="0"/>
                  </a:moveTo>
                  <a:lnTo>
                    <a:pt x="1456499" y="0"/>
                  </a:lnTo>
                  <a:cubicBezTo>
                    <a:pt x="1557052" y="0"/>
                    <a:pt x="1645705" y="50946"/>
                    <a:pt x="1698055" y="128435"/>
                  </a:cubicBezTo>
                  <a:lnTo>
                    <a:pt x="1743952" y="183933"/>
                  </a:lnTo>
                  <a:cubicBezTo>
                    <a:pt x="1782696" y="210108"/>
                    <a:pt x="1814804" y="245359"/>
                    <a:pt x="1837227" y="286635"/>
                  </a:cubicBezTo>
                  <a:lnTo>
                    <a:pt x="1868532" y="318116"/>
                  </a:lnTo>
                  <a:cubicBezTo>
                    <a:pt x="1946020" y="370466"/>
                    <a:pt x="1996966" y="459120"/>
                    <a:pt x="1996966" y="559672"/>
                  </a:cubicBezTo>
                  <a:lnTo>
                    <a:pt x="1996966" y="1912273"/>
                  </a:lnTo>
                  <a:cubicBezTo>
                    <a:pt x="1996966" y="2073157"/>
                    <a:pt x="1866543" y="2203580"/>
                    <a:pt x="1705659" y="2203580"/>
                  </a:cubicBezTo>
                  <a:lnTo>
                    <a:pt x="540467" y="2203580"/>
                  </a:lnTo>
                  <a:cubicBezTo>
                    <a:pt x="439915" y="2203580"/>
                    <a:pt x="351261" y="2152634"/>
                    <a:pt x="298911" y="2075146"/>
                  </a:cubicBezTo>
                  <a:lnTo>
                    <a:pt x="220019" y="1993721"/>
                  </a:lnTo>
                  <a:cubicBezTo>
                    <a:pt x="202775" y="1978048"/>
                    <a:pt x="187419" y="1960335"/>
                    <a:pt x="174331" y="1940963"/>
                  </a:cubicBezTo>
                  <a:lnTo>
                    <a:pt x="128435" y="1885464"/>
                  </a:lnTo>
                  <a:cubicBezTo>
                    <a:pt x="50946" y="1833114"/>
                    <a:pt x="0" y="1744461"/>
                    <a:pt x="0" y="1643908"/>
                  </a:cubicBezTo>
                  <a:lnTo>
                    <a:pt x="0" y="291307"/>
                  </a:lnTo>
                  <a:cubicBezTo>
                    <a:pt x="0" y="130423"/>
                    <a:pt x="130423" y="0"/>
                    <a:pt x="291307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フリーフォーム: 図形 81"/>
            <p:cNvSpPr/>
            <p:nvPr/>
          </p:nvSpPr>
          <p:spPr bwMode="auto">
            <a:xfrm>
              <a:off x="3606856" y="3863296"/>
              <a:ext cx="312910" cy="135566"/>
            </a:xfrm>
            <a:custGeom>
              <a:avLst/>
              <a:gdLst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8867 w 383090"/>
                <a:gd name="connsiteY6" fmla="*/ 82986 h 165972"/>
                <a:gd name="connsiteX7" fmla="*/ 0 w 383090"/>
                <a:gd name="connsiteY7" fmla="*/ 67508 h 165972"/>
                <a:gd name="connsiteX8" fmla="*/ 191545 w 383090"/>
                <a:gd name="connsiteY8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0 w 383090"/>
                <a:gd name="connsiteY6" fmla="*/ 67508 h 165972"/>
                <a:gd name="connsiteX7" fmla="*/ 191545 w 383090"/>
                <a:gd name="connsiteY7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83090 w 383090"/>
                <a:gd name="connsiteY2" fmla="*/ 98464 h 165972"/>
                <a:gd name="connsiteX3" fmla="*/ 191545 w 383090"/>
                <a:gd name="connsiteY3" fmla="*/ 165972 h 165972"/>
                <a:gd name="connsiteX4" fmla="*/ 0 w 383090"/>
                <a:gd name="connsiteY4" fmla="*/ 98464 h 165972"/>
                <a:gd name="connsiteX5" fmla="*/ 0 w 383090"/>
                <a:gd name="connsiteY5" fmla="*/ 67508 h 165972"/>
                <a:gd name="connsiteX6" fmla="*/ 191545 w 383090"/>
                <a:gd name="connsiteY6" fmla="*/ 0 h 16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090" h="165972">
                  <a:moveTo>
                    <a:pt x="191545" y="0"/>
                  </a:moveTo>
                  <a:cubicBezTo>
                    <a:pt x="297332" y="0"/>
                    <a:pt x="383090" y="30224"/>
                    <a:pt x="383090" y="67508"/>
                  </a:cubicBezTo>
                  <a:lnTo>
                    <a:pt x="383090" y="98464"/>
                  </a:lnTo>
                  <a:cubicBezTo>
                    <a:pt x="383090" y="135748"/>
                    <a:pt x="297332" y="165972"/>
                    <a:pt x="191545" y="165972"/>
                  </a:cubicBezTo>
                  <a:cubicBezTo>
                    <a:pt x="85758" y="165972"/>
                    <a:pt x="0" y="135748"/>
                    <a:pt x="0" y="98464"/>
                  </a:cubicBezTo>
                  <a:lnTo>
                    <a:pt x="0" y="67508"/>
                  </a:lnTo>
                  <a:cubicBezTo>
                    <a:pt x="0" y="30224"/>
                    <a:pt x="85758" y="0"/>
                    <a:pt x="191545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/>
            <p:cNvSpPr/>
            <p:nvPr/>
          </p:nvSpPr>
          <p:spPr bwMode="auto">
            <a:xfrm>
              <a:off x="4010651" y="4505214"/>
              <a:ext cx="1115336" cy="1115336"/>
            </a:xfrm>
            <a:custGeom>
              <a:avLst/>
              <a:gdLst>
                <a:gd name="connsiteX0" fmla="*/ 151089 w 1252612"/>
                <a:gd name="connsiteY0" fmla="*/ 0 h 1252613"/>
                <a:gd name="connsiteX1" fmla="*/ 257926 w 1252612"/>
                <a:gd name="connsiteY1" fmla="*/ 44254 h 1252613"/>
                <a:gd name="connsiteX2" fmla="*/ 626307 w 1252612"/>
                <a:gd name="connsiteY2" fmla="*/ 412634 h 1252613"/>
                <a:gd name="connsiteX3" fmla="*/ 994688 w 1252612"/>
                <a:gd name="connsiteY3" fmla="*/ 44254 h 1252613"/>
                <a:gd name="connsiteX4" fmla="*/ 1158379 w 1252612"/>
                <a:gd name="connsiteY4" fmla="*/ 11063 h 1252613"/>
                <a:gd name="connsiteX5" fmla="*/ 1208360 w 1252612"/>
                <a:gd name="connsiteY5" fmla="*/ 44254 h 1252613"/>
                <a:gd name="connsiteX6" fmla="*/ 1241549 w 1252612"/>
                <a:gd name="connsiteY6" fmla="*/ 94234 h 1252613"/>
                <a:gd name="connsiteX7" fmla="*/ 1208359 w 1252612"/>
                <a:gd name="connsiteY7" fmla="*/ 257925 h 1252613"/>
                <a:gd name="connsiteX8" fmla="*/ 839978 w 1252612"/>
                <a:gd name="connsiteY8" fmla="*/ 626306 h 1252613"/>
                <a:gd name="connsiteX9" fmla="*/ 1208360 w 1252612"/>
                <a:gd name="connsiteY9" fmla="*/ 994689 h 1252613"/>
                <a:gd name="connsiteX10" fmla="*/ 1208359 w 1252612"/>
                <a:gd name="connsiteY10" fmla="*/ 1208360 h 1252613"/>
                <a:gd name="connsiteX11" fmla="*/ 1208359 w 1252612"/>
                <a:gd name="connsiteY11" fmla="*/ 1208359 h 1252613"/>
                <a:gd name="connsiteX12" fmla="*/ 994687 w 1252612"/>
                <a:gd name="connsiteY12" fmla="*/ 1208359 h 1252613"/>
                <a:gd name="connsiteX13" fmla="*/ 626306 w 1252612"/>
                <a:gd name="connsiteY13" fmla="*/ 839978 h 1252613"/>
                <a:gd name="connsiteX14" fmla="*/ 257926 w 1252612"/>
                <a:gd name="connsiteY14" fmla="*/ 1208360 h 1252613"/>
                <a:gd name="connsiteX15" fmla="*/ 44254 w 1252612"/>
                <a:gd name="connsiteY15" fmla="*/ 1208360 h 1252613"/>
                <a:gd name="connsiteX16" fmla="*/ 44253 w 1252612"/>
                <a:gd name="connsiteY16" fmla="*/ 1208360 h 1252613"/>
                <a:gd name="connsiteX17" fmla="*/ 44253 w 1252612"/>
                <a:gd name="connsiteY17" fmla="*/ 994688 h 1252613"/>
                <a:gd name="connsiteX18" fmla="*/ 412634 w 1252612"/>
                <a:gd name="connsiteY18" fmla="*/ 626306 h 1252613"/>
                <a:gd name="connsiteX19" fmla="*/ 44254 w 1252612"/>
                <a:gd name="connsiteY19" fmla="*/ 257926 h 1252613"/>
                <a:gd name="connsiteX20" fmla="*/ 11064 w 1252612"/>
                <a:gd name="connsiteY20" fmla="*/ 94234 h 1252613"/>
                <a:gd name="connsiteX21" fmla="*/ 44254 w 1252612"/>
                <a:gd name="connsiteY21" fmla="*/ 44254 h 1252613"/>
                <a:gd name="connsiteX22" fmla="*/ 94234 w 1252612"/>
                <a:gd name="connsiteY22" fmla="*/ 11064 h 1252613"/>
                <a:gd name="connsiteX23" fmla="*/ 151089 w 1252612"/>
                <a:gd name="connsiteY23" fmla="*/ 0 h 125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52612" h="1252613">
                  <a:moveTo>
                    <a:pt x="151089" y="0"/>
                  </a:moveTo>
                  <a:cubicBezTo>
                    <a:pt x="189756" y="1"/>
                    <a:pt x="228423" y="14751"/>
                    <a:pt x="257926" y="44254"/>
                  </a:cubicBezTo>
                  <a:lnTo>
                    <a:pt x="626307" y="412634"/>
                  </a:lnTo>
                  <a:lnTo>
                    <a:pt x="994688" y="44254"/>
                  </a:lnTo>
                  <a:cubicBezTo>
                    <a:pt x="1038941" y="1"/>
                    <a:pt x="1103815" y="-11063"/>
                    <a:pt x="1158379" y="11063"/>
                  </a:cubicBezTo>
                  <a:lnTo>
                    <a:pt x="1208360" y="44254"/>
                  </a:lnTo>
                  <a:lnTo>
                    <a:pt x="1241549" y="94234"/>
                  </a:lnTo>
                  <a:cubicBezTo>
                    <a:pt x="1263675" y="148798"/>
                    <a:pt x="1252612" y="213672"/>
                    <a:pt x="1208359" y="257925"/>
                  </a:cubicBezTo>
                  <a:lnTo>
                    <a:pt x="839978" y="626306"/>
                  </a:lnTo>
                  <a:lnTo>
                    <a:pt x="1208360" y="994689"/>
                  </a:lnTo>
                  <a:cubicBezTo>
                    <a:pt x="1267364" y="1053691"/>
                    <a:pt x="1267364" y="1149356"/>
                    <a:pt x="1208359" y="1208360"/>
                  </a:cubicBezTo>
                  <a:lnTo>
                    <a:pt x="1208359" y="1208359"/>
                  </a:lnTo>
                  <a:cubicBezTo>
                    <a:pt x="1149355" y="1267364"/>
                    <a:pt x="1053690" y="1267364"/>
                    <a:pt x="994687" y="1208359"/>
                  </a:cubicBezTo>
                  <a:lnTo>
                    <a:pt x="626306" y="839978"/>
                  </a:lnTo>
                  <a:lnTo>
                    <a:pt x="257926" y="1208360"/>
                  </a:lnTo>
                  <a:cubicBezTo>
                    <a:pt x="198922" y="1267364"/>
                    <a:pt x="103258" y="1267364"/>
                    <a:pt x="44254" y="1208360"/>
                  </a:cubicBezTo>
                  <a:lnTo>
                    <a:pt x="44253" y="1208360"/>
                  </a:lnTo>
                  <a:cubicBezTo>
                    <a:pt x="-14751" y="1149357"/>
                    <a:pt x="-14751" y="1053692"/>
                    <a:pt x="44253" y="994688"/>
                  </a:cubicBezTo>
                  <a:lnTo>
                    <a:pt x="412634" y="626306"/>
                  </a:lnTo>
                  <a:lnTo>
                    <a:pt x="44254" y="257926"/>
                  </a:lnTo>
                  <a:cubicBezTo>
                    <a:pt x="0" y="213672"/>
                    <a:pt x="-11062" y="148797"/>
                    <a:pt x="11064" y="94234"/>
                  </a:cubicBezTo>
                  <a:lnTo>
                    <a:pt x="44254" y="44254"/>
                  </a:lnTo>
                  <a:lnTo>
                    <a:pt x="94234" y="11064"/>
                  </a:lnTo>
                  <a:cubicBezTo>
                    <a:pt x="112422" y="3689"/>
                    <a:pt x="131756" y="1"/>
                    <a:pt x="15108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角を丸くする 83"/>
            <p:cNvSpPr/>
            <p:nvPr/>
          </p:nvSpPr>
          <p:spPr bwMode="auto">
            <a:xfrm>
              <a:off x="3864798" y="4231829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四角形: 角を丸くする 84"/>
            <p:cNvSpPr/>
            <p:nvPr/>
          </p:nvSpPr>
          <p:spPr bwMode="auto">
            <a:xfrm rot="5400000">
              <a:off x="3091926" y="5144777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3571766" y="3741835"/>
              <a:ext cx="383090" cy="238050"/>
              <a:chOff x="6202819" y="3446586"/>
              <a:chExt cx="383090" cy="238050"/>
            </a:xfrm>
          </p:grpSpPr>
          <p:sp>
            <p:nvSpPr>
              <p:cNvPr id="91" name="フリーフォーム: 図形 90"/>
              <p:cNvSpPr/>
              <p:nvPr/>
            </p:nvSpPr>
            <p:spPr bwMode="auto">
              <a:xfrm>
                <a:off x="6202819" y="3446586"/>
                <a:ext cx="383090" cy="224581"/>
              </a:xfrm>
              <a:custGeom>
                <a:avLst/>
                <a:gdLst>
                  <a:gd name="connsiteX0" fmla="*/ 191545 w 383090"/>
                  <a:gd name="connsiteY0" fmla="*/ 0 h 224581"/>
                  <a:gd name="connsiteX1" fmla="*/ 383090 w 383090"/>
                  <a:gd name="connsiteY1" fmla="*/ 67508 h 224581"/>
                  <a:gd name="connsiteX2" fmla="*/ 382658 w 383090"/>
                  <a:gd name="connsiteY2" fmla="*/ 68262 h 224581"/>
                  <a:gd name="connsiteX3" fmla="*/ 383090 w 383090"/>
                  <a:gd name="connsiteY3" fmla="*/ 68262 h 224581"/>
                  <a:gd name="connsiteX4" fmla="*/ 383090 w 383090"/>
                  <a:gd name="connsiteY4" fmla="*/ 157073 h 224581"/>
                  <a:gd name="connsiteX5" fmla="*/ 383090 w 383090"/>
                  <a:gd name="connsiteY5" fmla="*/ 161551 h 224581"/>
                  <a:gd name="connsiteX6" fmla="*/ 380525 w 383090"/>
                  <a:gd name="connsiteY6" fmla="*/ 161551 h 224581"/>
                  <a:gd name="connsiteX7" fmla="*/ 368038 w 383090"/>
                  <a:gd name="connsiteY7" fmla="*/ 183350 h 224581"/>
                  <a:gd name="connsiteX8" fmla="*/ 191545 w 383090"/>
                  <a:gd name="connsiteY8" fmla="*/ 224581 h 224581"/>
                  <a:gd name="connsiteX9" fmla="*/ 15053 w 383090"/>
                  <a:gd name="connsiteY9" fmla="*/ 183350 h 224581"/>
                  <a:gd name="connsiteX10" fmla="*/ 2565 w 383090"/>
                  <a:gd name="connsiteY10" fmla="*/ 161551 h 224581"/>
                  <a:gd name="connsiteX11" fmla="*/ 0 w 383090"/>
                  <a:gd name="connsiteY11" fmla="*/ 161551 h 224581"/>
                  <a:gd name="connsiteX12" fmla="*/ 0 w 383090"/>
                  <a:gd name="connsiteY12" fmla="*/ 157073 h 224581"/>
                  <a:gd name="connsiteX13" fmla="*/ 0 w 383090"/>
                  <a:gd name="connsiteY13" fmla="*/ 68262 h 224581"/>
                  <a:gd name="connsiteX14" fmla="*/ 432 w 383090"/>
                  <a:gd name="connsiteY14" fmla="*/ 68262 h 224581"/>
                  <a:gd name="connsiteX15" fmla="*/ 0 w 383090"/>
                  <a:gd name="connsiteY15" fmla="*/ 67508 h 224581"/>
                  <a:gd name="connsiteX16" fmla="*/ 191545 w 383090"/>
                  <a:gd name="connsiteY16" fmla="*/ 0 h 224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3090" h="224581">
                    <a:moveTo>
                      <a:pt x="191545" y="0"/>
                    </a:moveTo>
                    <a:cubicBezTo>
                      <a:pt x="297332" y="0"/>
                      <a:pt x="383090" y="30224"/>
                      <a:pt x="383090" y="67508"/>
                    </a:cubicBezTo>
                    <a:lnTo>
                      <a:pt x="382658" y="68262"/>
                    </a:lnTo>
                    <a:lnTo>
                      <a:pt x="383090" y="68262"/>
                    </a:lnTo>
                    <a:lnTo>
                      <a:pt x="383090" y="157073"/>
                    </a:lnTo>
                    <a:lnTo>
                      <a:pt x="383090" y="161551"/>
                    </a:lnTo>
                    <a:lnTo>
                      <a:pt x="380525" y="161551"/>
                    </a:lnTo>
                    <a:lnTo>
                      <a:pt x="368038" y="183350"/>
                    </a:lnTo>
                    <a:cubicBezTo>
                      <a:pt x="338959" y="207580"/>
                      <a:pt x="270886" y="224581"/>
                      <a:pt x="191545" y="224581"/>
                    </a:cubicBezTo>
                    <a:cubicBezTo>
                      <a:pt x="112205" y="224581"/>
                      <a:pt x="44131" y="207580"/>
                      <a:pt x="15053" y="183350"/>
                    </a:cubicBezTo>
                    <a:lnTo>
                      <a:pt x="2565" y="161551"/>
                    </a:lnTo>
                    <a:lnTo>
                      <a:pt x="0" y="161551"/>
                    </a:lnTo>
                    <a:lnTo>
                      <a:pt x="0" y="157073"/>
                    </a:lnTo>
                    <a:lnTo>
                      <a:pt x="0" y="68262"/>
                    </a:lnTo>
                    <a:lnTo>
                      <a:pt x="432" y="68262"/>
                    </a:lnTo>
                    <a:lnTo>
                      <a:pt x="0" y="67508"/>
                    </a:lnTo>
                    <a:cubicBezTo>
                      <a:pt x="0" y="30224"/>
                      <a:pt x="85758" y="0"/>
                      <a:pt x="191545" y="0"/>
                    </a:cubicBezTo>
                    <a:close/>
                  </a:path>
                </a:pathLst>
              </a:cu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楕円 91"/>
              <p:cNvSpPr/>
              <p:nvPr/>
            </p:nvSpPr>
            <p:spPr bwMode="auto">
              <a:xfrm>
                <a:off x="6256959" y="3464597"/>
                <a:ext cx="274810" cy="64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四角形: 角を丸くする 92"/>
              <p:cNvSpPr/>
              <p:nvPr/>
            </p:nvSpPr>
            <p:spPr bwMode="auto">
              <a:xfrm>
                <a:off x="6371716" y="3551843"/>
                <a:ext cx="45719" cy="132793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4" name="グループ化 93"/>
              <p:cNvGrpSpPr/>
              <p:nvPr/>
            </p:nvGrpSpPr>
            <p:grpSpPr>
              <a:xfrm>
                <a:off x="6224325" y="3534352"/>
                <a:ext cx="342153" cy="126059"/>
                <a:chOff x="5978183" y="3534352"/>
                <a:chExt cx="525175" cy="126059"/>
              </a:xfrm>
            </p:grpSpPr>
            <p:sp>
              <p:nvSpPr>
                <p:cNvPr id="98" name="四角形: 角を丸くする 97"/>
                <p:cNvSpPr/>
                <p:nvPr/>
              </p:nvSpPr>
              <p:spPr bwMode="auto">
                <a:xfrm>
                  <a:off x="6457639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" name="四角形: 角を丸くする 98"/>
                <p:cNvSpPr/>
                <p:nvPr/>
              </p:nvSpPr>
              <p:spPr bwMode="auto">
                <a:xfrm>
                  <a:off x="5978183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5" name="グループ化 94"/>
              <p:cNvGrpSpPr/>
              <p:nvPr/>
            </p:nvGrpSpPr>
            <p:grpSpPr>
              <a:xfrm>
                <a:off x="6289892" y="3545108"/>
                <a:ext cx="216937" cy="126059"/>
                <a:chOff x="6097338" y="3545108"/>
                <a:chExt cx="251878" cy="126059"/>
              </a:xfrm>
            </p:grpSpPr>
            <p:sp>
              <p:nvSpPr>
                <p:cNvPr id="96" name="四角形: 角を丸くする 95"/>
                <p:cNvSpPr/>
                <p:nvPr/>
              </p:nvSpPr>
              <p:spPr bwMode="auto">
                <a:xfrm>
                  <a:off x="6303497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四角形: 角を丸くする 96"/>
                <p:cNvSpPr/>
                <p:nvPr/>
              </p:nvSpPr>
              <p:spPr bwMode="auto">
                <a:xfrm>
                  <a:off x="6097338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87" name="フリーフォーム: 図形 86"/>
            <p:cNvSpPr/>
            <p:nvPr/>
          </p:nvSpPr>
          <p:spPr bwMode="auto">
            <a:xfrm>
              <a:off x="4047822" y="3696808"/>
              <a:ext cx="841863" cy="301450"/>
            </a:xfrm>
            <a:custGeom>
              <a:avLst/>
              <a:gdLst>
                <a:gd name="connsiteX0" fmla="*/ 190703 w 841863"/>
                <a:gd name="connsiteY0" fmla="*/ 114652 h 301450"/>
                <a:gd name="connsiteX1" fmla="*/ 179159 w 841863"/>
                <a:gd name="connsiteY1" fmla="*/ 160830 h 301450"/>
                <a:gd name="connsiteX2" fmla="*/ 661989 w 841863"/>
                <a:gd name="connsiteY2" fmla="*/ 160830 h 301450"/>
                <a:gd name="connsiteX3" fmla="*/ 650445 w 841863"/>
                <a:gd name="connsiteY3" fmla="*/ 114652 h 301450"/>
                <a:gd name="connsiteX4" fmla="*/ 120128 w 841863"/>
                <a:gd name="connsiteY4" fmla="*/ 0 h 301450"/>
                <a:gd name="connsiteX5" fmla="*/ 655763 w 841863"/>
                <a:gd name="connsiteY5" fmla="*/ 0 h 301450"/>
                <a:gd name="connsiteX6" fmla="*/ 702686 w 841863"/>
                <a:gd name="connsiteY6" fmla="*/ 55997 h 301450"/>
                <a:gd name="connsiteX7" fmla="*/ 730636 w 841863"/>
                <a:gd name="connsiteY7" fmla="*/ 167797 h 301450"/>
                <a:gd name="connsiteX8" fmla="*/ 735687 w 841863"/>
                <a:gd name="connsiteY8" fmla="*/ 173088 h 301450"/>
                <a:gd name="connsiteX9" fmla="*/ 841863 w 841863"/>
                <a:gd name="connsiteY9" fmla="*/ 283809 h 301450"/>
                <a:gd name="connsiteX10" fmla="*/ 825309 w 841863"/>
                <a:gd name="connsiteY10" fmla="*/ 301450 h 301450"/>
                <a:gd name="connsiteX11" fmla="*/ 128939 w 841863"/>
                <a:gd name="connsiteY11" fmla="*/ 301450 h 301450"/>
                <a:gd name="connsiteX12" fmla="*/ 106177 w 841863"/>
                <a:gd name="connsiteY12" fmla="*/ 284749 h 301450"/>
                <a:gd name="connsiteX13" fmla="*/ 0 w 841863"/>
                <a:gd name="connsiteY13" fmla="*/ 173088 h 301450"/>
                <a:gd name="connsiteX14" fmla="*/ 11503 w 841863"/>
                <a:gd name="connsiteY14" fmla="*/ 160830 h 301450"/>
                <a:gd name="connsiteX15" fmla="*/ 79920 w 841863"/>
                <a:gd name="connsiteY15" fmla="*/ 160830 h 30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301450">
                  <a:moveTo>
                    <a:pt x="190703" y="114652"/>
                  </a:moveTo>
                  <a:lnTo>
                    <a:pt x="179159" y="160830"/>
                  </a:lnTo>
                  <a:lnTo>
                    <a:pt x="661989" y="160830"/>
                  </a:lnTo>
                  <a:lnTo>
                    <a:pt x="650445" y="114652"/>
                  </a:lnTo>
                  <a:close/>
                  <a:moveTo>
                    <a:pt x="120128" y="0"/>
                  </a:moveTo>
                  <a:lnTo>
                    <a:pt x="655763" y="0"/>
                  </a:lnTo>
                  <a:lnTo>
                    <a:pt x="702686" y="55997"/>
                  </a:lnTo>
                  <a:lnTo>
                    <a:pt x="730636" y="167797"/>
                  </a:lnTo>
                  <a:lnTo>
                    <a:pt x="735687" y="173088"/>
                  </a:lnTo>
                  <a:lnTo>
                    <a:pt x="841863" y="283809"/>
                  </a:lnTo>
                  <a:cubicBezTo>
                    <a:pt x="841863" y="293552"/>
                    <a:pt x="834452" y="301450"/>
                    <a:pt x="825309" y="301450"/>
                  </a:cubicBezTo>
                  <a:lnTo>
                    <a:pt x="128939" y="301450"/>
                  </a:lnTo>
                  <a:cubicBezTo>
                    <a:pt x="119796" y="301450"/>
                    <a:pt x="114296" y="294493"/>
                    <a:pt x="106177" y="284749"/>
                  </a:cubicBezTo>
                  <a:lnTo>
                    <a:pt x="0" y="173088"/>
                  </a:lnTo>
                  <a:cubicBezTo>
                    <a:pt x="0" y="166318"/>
                    <a:pt x="5150" y="160830"/>
                    <a:pt x="11503" y="160830"/>
                  </a:cubicBezTo>
                  <a:lnTo>
                    <a:pt x="79920" y="16083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8" name="フリーフォーム: 図形 87"/>
            <p:cNvSpPr/>
            <p:nvPr/>
          </p:nvSpPr>
          <p:spPr bwMode="auto">
            <a:xfrm>
              <a:off x="4047034" y="3857132"/>
              <a:ext cx="841863" cy="142755"/>
            </a:xfrm>
            <a:custGeom>
              <a:avLst/>
              <a:gdLst>
                <a:gd name="connsiteX0" fmla="*/ 730500 w 841863"/>
                <a:gd name="connsiteY0" fmla="*/ 6928 h 142755"/>
                <a:gd name="connsiteX1" fmla="*/ 735687 w 841863"/>
                <a:gd name="connsiteY1" fmla="*/ 12445 h 142755"/>
                <a:gd name="connsiteX2" fmla="*/ 841863 w 841863"/>
                <a:gd name="connsiteY2" fmla="*/ 124846 h 142755"/>
                <a:gd name="connsiteX3" fmla="*/ 825309 w 841863"/>
                <a:gd name="connsiteY3" fmla="*/ 142755 h 142755"/>
                <a:gd name="connsiteX4" fmla="*/ 816000 w 841863"/>
                <a:gd name="connsiteY4" fmla="*/ 142755 h 142755"/>
                <a:gd name="connsiteX5" fmla="*/ 745906 w 841863"/>
                <a:gd name="connsiteY5" fmla="*/ 68552 h 142755"/>
                <a:gd name="connsiteX6" fmla="*/ 179285 w 841863"/>
                <a:gd name="connsiteY6" fmla="*/ 0 h 142755"/>
                <a:gd name="connsiteX7" fmla="*/ 661863 w 841863"/>
                <a:gd name="connsiteY7" fmla="*/ 0 h 142755"/>
                <a:gd name="connsiteX8" fmla="*/ 670232 w 841863"/>
                <a:gd name="connsiteY8" fmla="*/ 33476 h 142755"/>
                <a:gd name="connsiteX9" fmla="*/ 170916 w 841863"/>
                <a:gd name="connsiteY9" fmla="*/ 33476 h 142755"/>
                <a:gd name="connsiteX10" fmla="*/ 11503 w 841863"/>
                <a:gd name="connsiteY10" fmla="*/ 0 h 142755"/>
                <a:gd name="connsiteX11" fmla="*/ 80047 w 841863"/>
                <a:gd name="connsiteY11" fmla="*/ 0 h 142755"/>
                <a:gd name="connsiteX12" fmla="*/ 71678 w 841863"/>
                <a:gd name="connsiteY12" fmla="*/ 33476 h 142755"/>
                <a:gd name="connsiteX13" fmla="*/ 19700 w 841863"/>
                <a:gd name="connsiteY13" fmla="*/ 33476 h 142755"/>
                <a:gd name="connsiteX14" fmla="*/ 0 w 841863"/>
                <a:gd name="connsiteY14" fmla="*/ 12445 h 142755"/>
                <a:gd name="connsiteX15" fmla="*/ 11503 w 841863"/>
                <a:gd name="connsiteY15" fmla="*/ 0 h 142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142755">
                  <a:moveTo>
                    <a:pt x="730500" y="6928"/>
                  </a:moveTo>
                  <a:lnTo>
                    <a:pt x="735687" y="12445"/>
                  </a:lnTo>
                  <a:lnTo>
                    <a:pt x="841863" y="124846"/>
                  </a:lnTo>
                  <a:cubicBezTo>
                    <a:pt x="841863" y="134737"/>
                    <a:pt x="834452" y="142755"/>
                    <a:pt x="825309" y="142755"/>
                  </a:cubicBezTo>
                  <a:lnTo>
                    <a:pt x="816000" y="142755"/>
                  </a:lnTo>
                  <a:lnTo>
                    <a:pt x="745906" y="68552"/>
                  </a:lnTo>
                  <a:close/>
                  <a:moveTo>
                    <a:pt x="179285" y="0"/>
                  </a:moveTo>
                  <a:lnTo>
                    <a:pt x="661863" y="0"/>
                  </a:lnTo>
                  <a:lnTo>
                    <a:pt x="670232" y="33476"/>
                  </a:lnTo>
                  <a:lnTo>
                    <a:pt x="170916" y="33476"/>
                  </a:lnTo>
                  <a:close/>
                  <a:moveTo>
                    <a:pt x="11503" y="0"/>
                  </a:moveTo>
                  <a:lnTo>
                    <a:pt x="80047" y="0"/>
                  </a:lnTo>
                  <a:lnTo>
                    <a:pt x="71678" y="33476"/>
                  </a:lnTo>
                  <a:lnTo>
                    <a:pt x="19700" y="33476"/>
                  </a:lnTo>
                  <a:lnTo>
                    <a:pt x="0" y="12445"/>
                  </a:lnTo>
                  <a:cubicBezTo>
                    <a:pt x="0" y="5571"/>
                    <a:pt x="5150" y="0"/>
                    <a:pt x="11503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/>
            <p:cNvSpPr/>
            <p:nvPr/>
          </p:nvSpPr>
          <p:spPr bwMode="auto">
            <a:xfrm>
              <a:off x="4606784" y="3811460"/>
              <a:ext cx="131505" cy="151515"/>
            </a:xfrm>
            <a:custGeom>
              <a:avLst/>
              <a:gdLst>
                <a:gd name="connsiteX0" fmla="*/ 0 w 186860"/>
                <a:gd name="connsiteY0" fmla="*/ 0 h 215294"/>
                <a:gd name="connsiteX1" fmla="*/ 133036 w 186860"/>
                <a:gd name="connsiteY1" fmla="*/ 0 h 215294"/>
                <a:gd name="connsiteX2" fmla="*/ 186860 w 186860"/>
                <a:gd name="connsiteY2" fmla="*/ 215294 h 215294"/>
                <a:gd name="connsiteX3" fmla="*/ 148868 w 186860"/>
                <a:gd name="connsiteY3" fmla="*/ 215294 h 215294"/>
                <a:gd name="connsiteX4" fmla="*/ 35918 w 186860"/>
                <a:gd name="connsiteY4" fmla="*/ 143672 h 215294"/>
                <a:gd name="connsiteX0" fmla="*/ 148868 w 278797"/>
                <a:gd name="connsiteY0" fmla="*/ 215294 h 345225"/>
                <a:gd name="connsiteX1" fmla="*/ 35918 w 278797"/>
                <a:gd name="connsiteY1" fmla="*/ 143672 h 345225"/>
                <a:gd name="connsiteX2" fmla="*/ 0 w 278797"/>
                <a:gd name="connsiteY2" fmla="*/ 0 h 345225"/>
                <a:gd name="connsiteX3" fmla="*/ 133036 w 278797"/>
                <a:gd name="connsiteY3" fmla="*/ 0 h 345225"/>
                <a:gd name="connsiteX4" fmla="*/ 186860 w 278797"/>
                <a:gd name="connsiteY4" fmla="*/ 215294 h 345225"/>
                <a:gd name="connsiteX5" fmla="*/ 278798 w 278797"/>
                <a:gd name="connsiteY5" fmla="*/ 345225 h 345225"/>
                <a:gd name="connsiteX0" fmla="*/ 148868 w 186860"/>
                <a:gd name="connsiteY0" fmla="*/ 215294 h 215294"/>
                <a:gd name="connsiteX1" fmla="*/ 35918 w 186860"/>
                <a:gd name="connsiteY1" fmla="*/ 143672 h 215294"/>
                <a:gd name="connsiteX2" fmla="*/ 0 w 186860"/>
                <a:gd name="connsiteY2" fmla="*/ 0 h 215294"/>
                <a:gd name="connsiteX3" fmla="*/ 133036 w 186860"/>
                <a:gd name="connsiteY3" fmla="*/ 0 h 215294"/>
                <a:gd name="connsiteX4" fmla="*/ 186860 w 186860"/>
                <a:gd name="connsiteY4" fmla="*/ 215294 h 215294"/>
                <a:gd name="connsiteX0" fmla="*/ 35918 w 186860"/>
                <a:gd name="connsiteY0" fmla="*/ 143672 h 215294"/>
                <a:gd name="connsiteX1" fmla="*/ 0 w 186860"/>
                <a:gd name="connsiteY1" fmla="*/ 0 h 215294"/>
                <a:gd name="connsiteX2" fmla="*/ 133036 w 186860"/>
                <a:gd name="connsiteY2" fmla="*/ 0 h 215294"/>
                <a:gd name="connsiteX3" fmla="*/ 186860 w 186860"/>
                <a:gd name="connsiteY3" fmla="*/ 215294 h 21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860" h="215294">
                  <a:moveTo>
                    <a:pt x="35918" y="143672"/>
                  </a:moveTo>
                  <a:lnTo>
                    <a:pt x="0" y="0"/>
                  </a:lnTo>
                  <a:lnTo>
                    <a:pt x="133036" y="0"/>
                  </a:lnTo>
                  <a:lnTo>
                    <a:pt x="186860" y="215294"/>
                  </a:lnTo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/>
            <p:cNvSpPr/>
            <p:nvPr/>
          </p:nvSpPr>
          <p:spPr bwMode="auto">
            <a:xfrm>
              <a:off x="4201011" y="3857638"/>
              <a:ext cx="26630" cy="106518"/>
            </a:xfrm>
            <a:custGeom>
              <a:avLst/>
              <a:gdLst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5" fmla="*/ 104070 w 111869"/>
                <a:gd name="connsiteY5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4" fmla="*/ 104070 w 111869"/>
                <a:gd name="connsiteY4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0" fmla="*/ 64945 w 64945"/>
                <a:gd name="connsiteY0" fmla="*/ 0 h 106518"/>
                <a:gd name="connsiteX1" fmla="*/ 38315 w 64945"/>
                <a:gd name="connsiteY1" fmla="*/ 106518 h 106518"/>
                <a:gd name="connsiteX2" fmla="*/ 0 w 64945"/>
                <a:gd name="connsiteY2" fmla="*/ 106518 h 106518"/>
                <a:gd name="connsiteX0" fmla="*/ 26630 w 26630"/>
                <a:gd name="connsiteY0" fmla="*/ 0 h 106518"/>
                <a:gd name="connsiteX1" fmla="*/ 0 w 26630"/>
                <a:gd name="connsiteY1" fmla="*/ 106518 h 10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30" h="106518">
                  <a:moveTo>
                    <a:pt x="26630" y="0"/>
                  </a:moveTo>
                  <a:lnTo>
                    <a:pt x="0" y="106518"/>
                  </a:lnTo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4325673" y="2865544"/>
            <a:ext cx="1235504" cy="1420396"/>
            <a:chOff x="5452562" y="3696808"/>
            <a:chExt cx="1996966" cy="2295811"/>
          </a:xfrm>
        </p:grpSpPr>
        <p:sp>
          <p:nvSpPr>
            <p:cNvPr id="101" name="フリーフォーム: 図形 100"/>
            <p:cNvSpPr/>
            <p:nvPr/>
          </p:nvSpPr>
          <p:spPr bwMode="auto">
            <a:xfrm>
              <a:off x="5452562" y="3789039"/>
              <a:ext cx="1996966" cy="2203580"/>
            </a:xfrm>
            <a:custGeom>
              <a:avLst/>
              <a:gdLst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50795 w 1996966"/>
                <a:gd name="connsiteY16" fmla="*/ 1897601 h 2203580"/>
                <a:gd name="connsiteX17" fmla="*/ 128435 w 1996966"/>
                <a:gd name="connsiteY17" fmla="*/ 1885464 h 2203580"/>
                <a:gd name="connsiteX18" fmla="*/ 0 w 1996966"/>
                <a:gd name="connsiteY18" fmla="*/ 1643908 h 2203580"/>
                <a:gd name="connsiteX19" fmla="*/ 0 w 1996966"/>
                <a:gd name="connsiteY19" fmla="*/ 291307 h 2203580"/>
                <a:gd name="connsiteX20" fmla="*/ 291307 w 1996966"/>
                <a:gd name="connsiteY20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28435 w 1996966"/>
                <a:gd name="connsiteY16" fmla="*/ 1885464 h 2203580"/>
                <a:gd name="connsiteX17" fmla="*/ 0 w 1996966"/>
                <a:gd name="connsiteY17" fmla="*/ 1643908 h 2203580"/>
                <a:gd name="connsiteX18" fmla="*/ 0 w 1996966"/>
                <a:gd name="connsiteY18" fmla="*/ 291307 h 2203580"/>
                <a:gd name="connsiteX19" fmla="*/ 291307 w 1996966"/>
                <a:gd name="connsiteY19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20019 w 1996966"/>
                <a:gd name="connsiteY13" fmla="*/ 1993721 h 2203580"/>
                <a:gd name="connsiteX14" fmla="*/ 174331 w 1996966"/>
                <a:gd name="connsiteY14" fmla="*/ 1940963 h 2203580"/>
                <a:gd name="connsiteX15" fmla="*/ 128435 w 1996966"/>
                <a:gd name="connsiteY15" fmla="*/ 1885464 h 2203580"/>
                <a:gd name="connsiteX16" fmla="*/ 0 w 1996966"/>
                <a:gd name="connsiteY16" fmla="*/ 1643908 h 2203580"/>
                <a:gd name="connsiteX17" fmla="*/ 0 w 1996966"/>
                <a:gd name="connsiteY17" fmla="*/ 291307 h 2203580"/>
                <a:gd name="connsiteX18" fmla="*/ 291307 w 1996966"/>
                <a:gd name="connsiteY18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44476 w 1996966"/>
                <a:gd name="connsiteY5" fmla="*/ 305059 h 2203580"/>
                <a:gd name="connsiteX6" fmla="*/ 1868532 w 1996966"/>
                <a:gd name="connsiteY6" fmla="*/ 318116 h 2203580"/>
                <a:gd name="connsiteX7" fmla="*/ 1996966 w 1996966"/>
                <a:gd name="connsiteY7" fmla="*/ 559672 h 2203580"/>
                <a:gd name="connsiteX8" fmla="*/ 1996966 w 1996966"/>
                <a:gd name="connsiteY8" fmla="*/ 1912273 h 2203580"/>
                <a:gd name="connsiteX9" fmla="*/ 1705659 w 1996966"/>
                <a:gd name="connsiteY9" fmla="*/ 2203580 h 2203580"/>
                <a:gd name="connsiteX10" fmla="*/ 540467 w 1996966"/>
                <a:gd name="connsiteY10" fmla="*/ 2203580 h 2203580"/>
                <a:gd name="connsiteX11" fmla="*/ 298911 w 1996966"/>
                <a:gd name="connsiteY11" fmla="*/ 2075146 h 2203580"/>
                <a:gd name="connsiteX12" fmla="*/ 220019 w 1996966"/>
                <a:gd name="connsiteY12" fmla="*/ 1993721 h 2203580"/>
                <a:gd name="connsiteX13" fmla="*/ 174331 w 1996966"/>
                <a:gd name="connsiteY13" fmla="*/ 1940963 h 2203580"/>
                <a:gd name="connsiteX14" fmla="*/ 128435 w 1996966"/>
                <a:gd name="connsiteY14" fmla="*/ 1885464 h 2203580"/>
                <a:gd name="connsiteX15" fmla="*/ 0 w 1996966"/>
                <a:gd name="connsiteY15" fmla="*/ 1643908 h 2203580"/>
                <a:gd name="connsiteX16" fmla="*/ 0 w 1996966"/>
                <a:gd name="connsiteY16" fmla="*/ 291307 h 2203580"/>
                <a:gd name="connsiteX17" fmla="*/ 291307 w 1996966"/>
                <a:gd name="connsiteY17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68532 w 1996966"/>
                <a:gd name="connsiteY5" fmla="*/ 318116 h 2203580"/>
                <a:gd name="connsiteX6" fmla="*/ 1996966 w 1996966"/>
                <a:gd name="connsiteY6" fmla="*/ 559672 h 2203580"/>
                <a:gd name="connsiteX7" fmla="*/ 1996966 w 1996966"/>
                <a:gd name="connsiteY7" fmla="*/ 1912273 h 2203580"/>
                <a:gd name="connsiteX8" fmla="*/ 1705659 w 1996966"/>
                <a:gd name="connsiteY8" fmla="*/ 2203580 h 2203580"/>
                <a:gd name="connsiteX9" fmla="*/ 540467 w 1996966"/>
                <a:gd name="connsiteY9" fmla="*/ 2203580 h 2203580"/>
                <a:gd name="connsiteX10" fmla="*/ 298911 w 1996966"/>
                <a:gd name="connsiteY10" fmla="*/ 2075146 h 2203580"/>
                <a:gd name="connsiteX11" fmla="*/ 220019 w 1996966"/>
                <a:gd name="connsiteY11" fmla="*/ 1993721 h 2203580"/>
                <a:gd name="connsiteX12" fmla="*/ 174331 w 1996966"/>
                <a:gd name="connsiteY12" fmla="*/ 1940963 h 2203580"/>
                <a:gd name="connsiteX13" fmla="*/ 128435 w 1996966"/>
                <a:gd name="connsiteY13" fmla="*/ 1885464 h 2203580"/>
                <a:gd name="connsiteX14" fmla="*/ 0 w 1996966"/>
                <a:gd name="connsiteY14" fmla="*/ 1643908 h 2203580"/>
                <a:gd name="connsiteX15" fmla="*/ 0 w 1996966"/>
                <a:gd name="connsiteY15" fmla="*/ 291307 h 2203580"/>
                <a:gd name="connsiteX16" fmla="*/ 291307 w 1996966"/>
                <a:gd name="connsiteY16" fmla="*/ 0 h 2203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96966" h="2203580">
                  <a:moveTo>
                    <a:pt x="291307" y="0"/>
                  </a:moveTo>
                  <a:lnTo>
                    <a:pt x="1456499" y="0"/>
                  </a:lnTo>
                  <a:cubicBezTo>
                    <a:pt x="1557052" y="0"/>
                    <a:pt x="1645705" y="50946"/>
                    <a:pt x="1698055" y="128435"/>
                  </a:cubicBezTo>
                  <a:lnTo>
                    <a:pt x="1743952" y="183933"/>
                  </a:lnTo>
                  <a:cubicBezTo>
                    <a:pt x="1782696" y="210108"/>
                    <a:pt x="1814804" y="245359"/>
                    <a:pt x="1837227" y="286635"/>
                  </a:cubicBezTo>
                  <a:lnTo>
                    <a:pt x="1868532" y="318116"/>
                  </a:lnTo>
                  <a:cubicBezTo>
                    <a:pt x="1946020" y="370466"/>
                    <a:pt x="1996966" y="459120"/>
                    <a:pt x="1996966" y="559672"/>
                  </a:cubicBezTo>
                  <a:lnTo>
                    <a:pt x="1996966" y="1912273"/>
                  </a:lnTo>
                  <a:cubicBezTo>
                    <a:pt x="1996966" y="2073157"/>
                    <a:pt x="1866543" y="2203580"/>
                    <a:pt x="1705659" y="2203580"/>
                  </a:cubicBezTo>
                  <a:lnTo>
                    <a:pt x="540467" y="2203580"/>
                  </a:lnTo>
                  <a:cubicBezTo>
                    <a:pt x="439915" y="2203580"/>
                    <a:pt x="351261" y="2152634"/>
                    <a:pt x="298911" y="2075146"/>
                  </a:cubicBezTo>
                  <a:lnTo>
                    <a:pt x="220019" y="1993721"/>
                  </a:lnTo>
                  <a:cubicBezTo>
                    <a:pt x="202775" y="1978048"/>
                    <a:pt x="187419" y="1960335"/>
                    <a:pt x="174331" y="1940963"/>
                  </a:cubicBezTo>
                  <a:lnTo>
                    <a:pt x="128435" y="1885464"/>
                  </a:lnTo>
                  <a:cubicBezTo>
                    <a:pt x="50946" y="1833114"/>
                    <a:pt x="0" y="1744461"/>
                    <a:pt x="0" y="1643908"/>
                  </a:cubicBezTo>
                  <a:lnTo>
                    <a:pt x="0" y="291307"/>
                  </a:lnTo>
                  <a:cubicBezTo>
                    <a:pt x="0" y="130423"/>
                    <a:pt x="130423" y="0"/>
                    <a:pt x="291307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" name="フリーフォーム: 図形 101"/>
            <p:cNvSpPr/>
            <p:nvPr/>
          </p:nvSpPr>
          <p:spPr bwMode="auto">
            <a:xfrm>
              <a:off x="5702356" y="3863296"/>
              <a:ext cx="312910" cy="135566"/>
            </a:xfrm>
            <a:custGeom>
              <a:avLst/>
              <a:gdLst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8867 w 383090"/>
                <a:gd name="connsiteY6" fmla="*/ 82986 h 165972"/>
                <a:gd name="connsiteX7" fmla="*/ 0 w 383090"/>
                <a:gd name="connsiteY7" fmla="*/ 67508 h 165972"/>
                <a:gd name="connsiteX8" fmla="*/ 191545 w 383090"/>
                <a:gd name="connsiteY8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0 w 383090"/>
                <a:gd name="connsiteY6" fmla="*/ 67508 h 165972"/>
                <a:gd name="connsiteX7" fmla="*/ 191545 w 383090"/>
                <a:gd name="connsiteY7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83090 w 383090"/>
                <a:gd name="connsiteY2" fmla="*/ 98464 h 165972"/>
                <a:gd name="connsiteX3" fmla="*/ 191545 w 383090"/>
                <a:gd name="connsiteY3" fmla="*/ 165972 h 165972"/>
                <a:gd name="connsiteX4" fmla="*/ 0 w 383090"/>
                <a:gd name="connsiteY4" fmla="*/ 98464 h 165972"/>
                <a:gd name="connsiteX5" fmla="*/ 0 w 383090"/>
                <a:gd name="connsiteY5" fmla="*/ 67508 h 165972"/>
                <a:gd name="connsiteX6" fmla="*/ 191545 w 383090"/>
                <a:gd name="connsiteY6" fmla="*/ 0 h 16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090" h="165972">
                  <a:moveTo>
                    <a:pt x="191545" y="0"/>
                  </a:moveTo>
                  <a:cubicBezTo>
                    <a:pt x="297332" y="0"/>
                    <a:pt x="383090" y="30224"/>
                    <a:pt x="383090" y="67508"/>
                  </a:cubicBezTo>
                  <a:lnTo>
                    <a:pt x="383090" y="98464"/>
                  </a:lnTo>
                  <a:cubicBezTo>
                    <a:pt x="383090" y="135748"/>
                    <a:pt x="297332" y="165972"/>
                    <a:pt x="191545" y="165972"/>
                  </a:cubicBezTo>
                  <a:cubicBezTo>
                    <a:pt x="85758" y="165972"/>
                    <a:pt x="0" y="135748"/>
                    <a:pt x="0" y="98464"/>
                  </a:cubicBezTo>
                  <a:lnTo>
                    <a:pt x="0" y="67508"/>
                  </a:lnTo>
                  <a:cubicBezTo>
                    <a:pt x="0" y="30224"/>
                    <a:pt x="85758" y="0"/>
                    <a:pt x="191545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" name="フリーフォーム: 図形 102"/>
            <p:cNvSpPr/>
            <p:nvPr/>
          </p:nvSpPr>
          <p:spPr bwMode="auto">
            <a:xfrm>
              <a:off x="6106151" y="4505214"/>
              <a:ext cx="1115336" cy="1115336"/>
            </a:xfrm>
            <a:custGeom>
              <a:avLst/>
              <a:gdLst>
                <a:gd name="connsiteX0" fmla="*/ 151089 w 1252612"/>
                <a:gd name="connsiteY0" fmla="*/ 0 h 1252613"/>
                <a:gd name="connsiteX1" fmla="*/ 257926 w 1252612"/>
                <a:gd name="connsiteY1" fmla="*/ 44254 h 1252613"/>
                <a:gd name="connsiteX2" fmla="*/ 626307 w 1252612"/>
                <a:gd name="connsiteY2" fmla="*/ 412634 h 1252613"/>
                <a:gd name="connsiteX3" fmla="*/ 994688 w 1252612"/>
                <a:gd name="connsiteY3" fmla="*/ 44254 h 1252613"/>
                <a:gd name="connsiteX4" fmla="*/ 1158379 w 1252612"/>
                <a:gd name="connsiteY4" fmla="*/ 11063 h 1252613"/>
                <a:gd name="connsiteX5" fmla="*/ 1208360 w 1252612"/>
                <a:gd name="connsiteY5" fmla="*/ 44254 h 1252613"/>
                <a:gd name="connsiteX6" fmla="*/ 1241549 w 1252612"/>
                <a:gd name="connsiteY6" fmla="*/ 94234 h 1252613"/>
                <a:gd name="connsiteX7" fmla="*/ 1208359 w 1252612"/>
                <a:gd name="connsiteY7" fmla="*/ 257925 h 1252613"/>
                <a:gd name="connsiteX8" fmla="*/ 839978 w 1252612"/>
                <a:gd name="connsiteY8" fmla="*/ 626306 h 1252613"/>
                <a:gd name="connsiteX9" fmla="*/ 1208360 w 1252612"/>
                <a:gd name="connsiteY9" fmla="*/ 994689 h 1252613"/>
                <a:gd name="connsiteX10" fmla="*/ 1208359 w 1252612"/>
                <a:gd name="connsiteY10" fmla="*/ 1208360 h 1252613"/>
                <a:gd name="connsiteX11" fmla="*/ 1208359 w 1252612"/>
                <a:gd name="connsiteY11" fmla="*/ 1208359 h 1252613"/>
                <a:gd name="connsiteX12" fmla="*/ 994687 w 1252612"/>
                <a:gd name="connsiteY12" fmla="*/ 1208359 h 1252613"/>
                <a:gd name="connsiteX13" fmla="*/ 626306 w 1252612"/>
                <a:gd name="connsiteY13" fmla="*/ 839978 h 1252613"/>
                <a:gd name="connsiteX14" fmla="*/ 257926 w 1252612"/>
                <a:gd name="connsiteY14" fmla="*/ 1208360 h 1252613"/>
                <a:gd name="connsiteX15" fmla="*/ 44254 w 1252612"/>
                <a:gd name="connsiteY15" fmla="*/ 1208360 h 1252613"/>
                <a:gd name="connsiteX16" fmla="*/ 44253 w 1252612"/>
                <a:gd name="connsiteY16" fmla="*/ 1208360 h 1252613"/>
                <a:gd name="connsiteX17" fmla="*/ 44253 w 1252612"/>
                <a:gd name="connsiteY17" fmla="*/ 994688 h 1252613"/>
                <a:gd name="connsiteX18" fmla="*/ 412634 w 1252612"/>
                <a:gd name="connsiteY18" fmla="*/ 626306 h 1252613"/>
                <a:gd name="connsiteX19" fmla="*/ 44254 w 1252612"/>
                <a:gd name="connsiteY19" fmla="*/ 257926 h 1252613"/>
                <a:gd name="connsiteX20" fmla="*/ 11064 w 1252612"/>
                <a:gd name="connsiteY20" fmla="*/ 94234 h 1252613"/>
                <a:gd name="connsiteX21" fmla="*/ 44254 w 1252612"/>
                <a:gd name="connsiteY21" fmla="*/ 44254 h 1252613"/>
                <a:gd name="connsiteX22" fmla="*/ 94234 w 1252612"/>
                <a:gd name="connsiteY22" fmla="*/ 11064 h 1252613"/>
                <a:gd name="connsiteX23" fmla="*/ 151089 w 1252612"/>
                <a:gd name="connsiteY23" fmla="*/ 0 h 125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52612" h="1252613">
                  <a:moveTo>
                    <a:pt x="151089" y="0"/>
                  </a:moveTo>
                  <a:cubicBezTo>
                    <a:pt x="189756" y="1"/>
                    <a:pt x="228423" y="14751"/>
                    <a:pt x="257926" y="44254"/>
                  </a:cubicBezTo>
                  <a:lnTo>
                    <a:pt x="626307" y="412634"/>
                  </a:lnTo>
                  <a:lnTo>
                    <a:pt x="994688" y="44254"/>
                  </a:lnTo>
                  <a:cubicBezTo>
                    <a:pt x="1038941" y="1"/>
                    <a:pt x="1103815" y="-11063"/>
                    <a:pt x="1158379" y="11063"/>
                  </a:cubicBezTo>
                  <a:lnTo>
                    <a:pt x="1208360" y="44254"/>
                  </a:lnTo>
                  <a:lnTo>
                    <a:pt x="1241549" y="94234"/>
                  </a:lnTo>
                  <a:cubicBezTo>
                    <a:pt x="1263675" y="148798"/>
                    <a:pt x="1252612" y="213672"/>
                    <a:pt x="1208359" y="257925"/>
                  </a:cubicBezTo>
                  <a:lnTo>
                    <a:pt x="839978" y="626306"/>
                  </a:lnTo>
                  <a:lnTo>
                    <a:pt x="1208360" y="994689"/>
                  </a:lnTo>
                  <a:cubicBezTo>
                    <a:pt x="1267364" y="1053691"/>
                    <a:pt x="1267364" y="1149356"/>
                    <a:pt x="1208359" y="1208360"/>
                  </a:cubicBezTo>
                  <a:lnTo>
                    <a:pt x="1208359" y="1208359"/>
                  </a:lnTo>
                  <a:cubicBezTo>
                    <a:pt x="1149355" y="1267364"/>
                    <a:pt x="1053690" y="1267364"/>
                    <a:pt x="994687" y="1208359"/>
                  </a:cubicBezTo>
                  <a:lnTo>
                    <a:pt x="626306" y="839978"/>
                  </a:lnTo>
                  <a:lnTo>
                    <a:pt x="257926" y="1208360"/>
                  </a:lnTo>
                  <a:cubicBezTo>
                    <a:pt x="198922" y="1267364"/>
                    <a:pt x="103258" y="1267364"/>
                    <a:pt x="44254" y="1208360"/>
                  </a:cubicBezTo>
                  <a:lnTo>
                    <a:pt x="44253" y="1208360"/>
                  </a:lnTo>
                  <a:cubicBezTo>
                    <a:pt x="-14751" y="1149357"/>
                    <a:pt x="-14751" y="1053692"/>
                    <a:pt x="44253" y="994688"/>
                  </a:cubicBezTo>
                  <a:lnTo>
                    <a:pt x="412634" y="626306"/>
                  </a:lnTo>
                  <a:lnTo>
                    <a:pt x="44254" y="257926"/>
                  </a:lnTo>
                  <a:cubicBezTo>
                    <a:pt x="0" y="213672"/>
                    <a:pt x="-11062" y="148797"/>
                    <a:pt x="11064" y="94234"/>
                  </a:cubicBezTo>
                  <a:lnTo>
                    <a:pt x="44254" y="44254"/>
                  </a:lnTo>
                  <a:lnTo>
                    <a:pt x="94234" y="11064"/>
                  </a:lnTo>
                  <a:cubicBezTo>
                    <a:pt x="112422" y="3689"/>
                    <a:pt x="131756" y="1"/>
                    <a:pt x="151089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/>
            <p:cNvSpPr/>
            <p:nvPr/>
          </p:nvSpPr>
          <p:spPr bwMode="auto">
            <a:xfrm>
              <a:off x="5960298" y="4231829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四角形: 角を丸くする 104"/>
            <p:cNvSpPr/>
            <p:nvPr/>
          </p:nvSpPr>
          <p:spPr bwMode="auto">
            <a:xfrm rot="5400000">
              <a:off x="5187426" y="5144777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/>
            <p:cNvGrpSpPr/>
            <p:nvPr/>
          </p:nvGrpSpPr>
          <p:grpSpPr>
            <a:xfrm>
              <a:off x="5667266" y="3741835"/>
              <a:ext cx="383090" cy="238050"/>
              <a:chOff x="6202819" y="3446586"/>
              <a:chExt cx="383090" cy="238050"/>
            </a:xfrm>
          </p:grpSpPr>
          <p:sp>
            <p:nvSpPr>
              <p:cNvPr id="111" name="フリーフォーム: 図形 110"/>
              <p:cNvSpPr/>
              <p:nvPr/>
            </p:nvSpPr>
            <p:spPr bwMode="auto">
              <a:xfrm>
                <a:off x="6202819" y="3446586"/>
                <a:ext cx="383090" cy="224581"/>
              </a:xfrm>
              <a:custGeom>
                <a:avLst/>
                <a:gdLst>
                  <a:gd name="connsiteX0" fmla="*/ 191545 w 383090"/>
                  <a:gd name="connsiteY0" fmla="*/ 0 h 224581"/>
                  <a:gd name="connsiteX1" fmla="*/ 383090 w 383090"/>
                  <a:gd name="connsiteY1" fmla="*/ 67508 h 224581"/>
                  <a:gd name="connsiteX2" fmla="*/ 382658 w 383090"/>
                  <a:gd name="connsiteY2" fmla="*/ 68262 h 224581"/>
                  <a:gd name="connsiteX3" fmla="*/ 383090 w 383090"/>
                  <a:gd name="connsiteY3" fmla="*/ 68262 h 224581"/>
                  <a:gd name="connsiteX4" fmla="*/ 383090 w 383090"/>
                  <a:gd name="connsiteY4" fmla="*/ 157073 h 224581"/>
                  <a:gd name="connsiteX5" fmla="*/ 383090 w 383090"/>
                  <a:gd name="connsiteY5" fmla="*/ 161551 h 224581"/>
                  <a:gd name="connsiteX6" fmla="*/ 380525 w 383090"/>
                  <a:gd name="connsiteY6" fmla="*/ 161551 h 224581"/>
                  <a:gd name="connsiteX7" fmla="*/ 368038 w 383090"/>
                  <a:gd name="connsiteY7" fmla="*/ 183350 h 224581"/>
                  <a:gd name="connsiteX8" fmla="*/ 191545 w 383090"/>
                  <a:gd name="connsiteY8" fmla="*/ 224581 h 224581"/>
                  <a:gd name="connsiteX9" fmla="*/ 15053 w 383090"/>
                  <a:gd name="connsiteY9" fmla="*/ 183350 h 224581"/>
                  <a:gd name="connsiteX10" fmla="*/ 2565 w 383090"/>
                  <a:gd name="connsiteY10" fmla="*/ 161551 h 224581"/>
                  <a:gd name="connsiteX11" fmla="*/ 0 w 383090"/>
                  <a:gd name="connsiteY11" fmla="*/ 161551 h 224581"/>
                  <a:gd name="connsiteX12" fmla="*/ 0 w 383090"/>
                  <a:gd name="connsiteY12" fmla="*/ 157073 h 224581"/>
                  <a:gd name="connsiteX13" fmla="*/ 0 w 383090"/>
                  <a:gd name="connsiteY13" fmla="*/ 68262 h 224581"/>
                  <a:gd name="connsiteX14" fmla="*/ 432 w 383090"/>
                  <a:gd name="connsiteY14" fmla="*/ 68262 h 224581"/>
                  <a:gd name="connsiteX15" fmla="*/ 0 w 383090"/>
                  <a:gd name="connsiteY15" fmla="*/ 67508 h 224581"/>
                  <a:gd name="connsiteX16" fmla="*/ 191545 w 383090"/>
                  <a:gd name="connsiteY16" fmla="*/ 0 h 224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3090" h="224581">
                    <a:moveTo>
                      <a:pt x="191545" y="0"/>
                    </a:moveTo>
                    <a:cubicBezTo>
                      <a:pt x="297332" y="0"/>
                      <a:pt x="383090" y="30224"/>
                      <a:pt x="383090" y="67508"/>
                    </a:cubicBezTo>
                    <a:lnTo>
                      <a:pt x="382658" y="68262"/>
                    </a:lnTo>
                    <a:lnTo>
                      <a:pt x="383090" y="68262"/>
                    </a:lnTo>
                    <a:lnTo>
                      <a:pt x="383090" y="157073"/>
                    </a:lnTo>
                    <a:lnTo>
                      <a:pt x="383090" y="161551"/>
                    </a:lnTo>
                    <a:lnTo>
                      <a:pt x="380525" y="161551"/>
                    </a:lnTo>
                    <a:lnTo>
                      <a:pt x="368038" y="183350"/>
                    </a:lnTo>
                    <a:cubicBezTo>
                      <a:pt x="338959" y="207580"/>
                      <a:pt x="270886" y="224581"/>
                      <a:pt x="191545" y="224581"/>
                    </a:cubicBezTo>
                    <a:cubicBezTo>
                      <a:pt x="112205" y="224581"/>
                      <a:pt x="44131" y="207580"/>
                      <a:pt x="15053" y="183350"/>
                    </a:cubicBezTo>
                    <a:lnTo>
                      <a:pt x="2565" y="161551"/>
                    </a:lnTo>
                    <a:lnTo>
                      <a:pt x="0" y="161551"/>
                    </a:lnTo>
                    <a:lnTo>
                      <a:pt x="0" y="157073"/>
                    </a:lnTo>
                    <a:lnTo>
                      <a:pt x="0" y="68262"/>
                    </a:lnTo>
                    <a:lnTo>
                      <a:pt x="432" y="68262"/>
                    </a:lnTo>
                    <a:lnTo>
                      <a:pt x="0" y="67508"/>
                    </a:lnTo>
                    <a:cubicBezTo>
                      <a:pt x="0" y="30224"/>
                      <a:pt x="85758" y="0"/>
                      <a:pt x="191545" y="0"/>
                    </a:cubicBezTo>
                    <a:close/>
                  </a:path>
                </a:pathLst>
              </a:cu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楕円 111"/>
              <p:cNvSpPr/>
              <p:nvPr/>
            </p:nvSpPr>
            <p:spPr bwMode="auto">
              <a:xfrm>
                <a:off x="6256959" y="3464597"/>
                <a:ext cx="274810" cy="64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四角形: 角を丸くする 112"/>
              <p:cNvSpPr/>
              <p:nvPr/>
            </p:nvSpPr>
            <p:spPr bwMode="auto">
              <a:xfrm>
                <a:off x="6371716" y="3551843"/>
                <a:ext cx="45719" cy="132793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" name="グループ化 113"/>
              <p:cNvGrpSpPr/>
              <p:nvPr/>
            </p:nvGrpSpPr>
            <p:grpSpPr>
              <a:xfrm>
                <a:off x="6224325" y="3534352"/>
                <a:ext cx="342153" cy="126059"/>
                <a:chOff x="5978183" y="3534352"/>
                <a:chExt cx="525175" cy="126059"/>
              </a:xfrm>
            </p:grpSpPr>
            <p:sp>
              <p:nvSpPr>
                <p:cNvPr id="118" name="四角形: 角を丸くする 117"/>
                <p:cNvSpPr/>
                <p:nvPr/>
              </p:nvSpPr>
              <p:spPr bwMode="auto">
                <a:xfrm>
                  <a:off x="6457639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" name="四角形: 角を丸くする 118"/>
                <p:cNvSpPr/>
                <p:nvPr/>
              </p:nvSpPr>
              <p:spPr bwMode="auto">
                <a:xfrm>
                  <a:off x="5978183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5" name="グループ化 114"/>
              <p:cNvGrpSpPr/>
              <p:nvPr/>
            </p:nvGrpSpPr>
            <p:grpSpPr>
              <a:xfrm>
                <a:off x="6289892" y="3545108"/>
                <a:ext cx="216937" cy="126059"/>
                <a:chOff x="6097338" y="3545108"/>
                <a:chExt cx="251878" cy="126059"/>
              </a:xfrm>
            </p:grpSpPr>
            <p:sp>
              <p:nvSpPr>
                <p:cNvPr id="116" name="四角形: 角を丸くする 115"/>
                <p:cNvSpPr/>
                <p:nvPr/>
              </p:nvSpPr>
              <p:spPr bwMode="auto">
                <a:xfrm>
                  <a:off x="6303497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四角形: 角を丸くする 116"/>
                <p:cNvSpPr/>
                <p:nvPr/>
              </p:nvSpPr>
              <p:spPr bwMode="auto">
                <a:xfrm>
                  <a:off x="6097338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7" name="フリーフォーム: 図形 106"/>
            <p:cNvSpPr/>
            <p:nvPr/>
          </p:nvSpPr>
          <p:spPr bwMode="auto">
            <a:xfrm>
              <a:off x="6143322" y="3696808"/>
              <a:ext cx="841863" cy="301450"/>
            </a:xfrm>
            <a:custGeom>
              <a:avLst/>
              <a:gdLst>
                <a:gd name="connsiteX0" fmla="*/ 190703 w 841863"/>
                <a:gd name="connsiteY0" fmla="*/ 114652 h 301450"/>
                <a:gd name="connsiteX1" fmla="*/ 179159 w 841863"/>
                <a:gd name="connsiteY1" fmla="*/ 160830 h 301450"/>
                <a:gd name="connsiteX2" fmla="*/ 661989 w 841863"/>
                <a:gd name="connsiteY2" fmla="*/ 160830 h 301450"/>
                <a:gd name="connsiteX3" fmla="*/ 650445 w 841863"/>
                <a:gd name="connsiteY3" fmla="*/ 114652 h 301450"/>
                <a:gd name="connsiteX4" fmla="*/ 120128 w 841863"/>
                <a:gd name="connsiteY4" fmla="*/ 0 h 301450"/>
                <a:gd name="connsiteX5" fmla="*/ 655763 w 841863"/>
                <a:gd name="connsiteY5" fmla="*/ 0 h 301450"/>
                <a:gd name="connsiteX6" fmla="*/ 702686 w 841863"/>
                <a:gd name="connsiteY6" fmla="*/ 55997 h 301450"/>
                <a:gd name="connsiteX7" fmla="*/ 730636 w 841863"/>
                <a:gd name="connsiteY7" fmla="*/ 167797 h 301450"/>
                <a:gd name="connsiteX8" fmla="*/ 735687 w 841863"/>
                <a:gd name="connsiteY8" fmla="*/ 173088 h 301450"/>
                <a:gd name="connsiteX9" fmla="*/ 841863 w 841863"/>
                <a:gd name="connsiteY9" fmla="*/ 283809 h 301450"/>
                <a:gd name="connsiteX10" fmla="*/ 825309 w 841863"/>
                <a:gd name="connsiteY10" fmla="*/ 301450 h 301450"/>
                <a:gd name="connsiteX11" fmla="*/ 128939 w 841863"/>
                <a:gd name="connsiteY11" fmla="*/ 301450 h 301450"/>
                <a:gd name="connsiteX12" fmla="*/ 106177 w 841863"/>
                <a:gd name="connsiteY12" fmla="*/ 284749 h 301450"/>
                <a:gd name="connsiteX13" fmla="*/ 0 w 841863"/>
                <a:gd name="connsiteY13" fmla="*/ 173088 h 301450"/>
                <a:gd name="connsiteX14" fmla="*/ 11503 w 841863"/>
                <a:gd name="connsiteY14" fmla="*/ 160830 h 301450"/>
                <a:gd name="connsiteX15" fmla="*/ 79920 w 841863"/>
                <a:gd name="connsiteY15" fmla="*/ 160830 h 30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301450">
                  <a:moveTo>
                    <a:pt x="190703" y="114652"/>
                  </a:moveTo>
                  <a:lnTo>
                    <a:pt x="179159" y="160830"/>
                  </a:lnTo>
                  <a:lnTo>
                    <a:pt x="661989" y="160830"/>
                  </a:lnTo>
                  <a:lnTo>
                    <a:pt x="650445" y="114652"/>
                  </a:lnTo>
                  <a:close/>
                  <a:moveTo>
                    <a:pt x="120128" y="0"/>
                  </a:moveTo>
                  <a:lnTo>
                    <a:pt x="655763" y="0"/>
                  </a:lnTo>
                  <a:lnTo>
                    <a:pt x="702686" y="55997"/>
                  </a:lnTo>
                  <a:lnTo>
                    <a:pt x="730636" y="167797"/>
                  </a:lnTo>
                  <a:lnTo>
                    <a:pt x="735687" y="173088"/>
                  </a:lnTo>
                  <a:lnTo>
                    <a:pt x="841863" y="283809"/>
                  </a:lnTo>
                  <a:cubicBezTo>
                    <a:pt x="841863" y="293552"/>
                    <a:pt x="834452" y="301450"/>
                    <a:pt x="825309" y="301450"/>
                  </a:cubicBezTo>
                  <a:lnTo>
                    <a:pt x="128939" y="301450"/>
                  </a:lnTo>
                  <a:cubicBezTo>
                    <a:pt x="119796" y="301450"/>
                    <a:pt x="114296" y="294493"/>
                    <a:pt x="106177" y="284749"/>
                  </a:cubicBezTo>
                  <a:lnTo>
                    <a:pt x="0" y="173088"/>
                  </a:lnTo>
                  <a:cubicBezTo>
                    <a:pt x="0" y="166318"/>
                    <a:pt x="5150" y="160830"/>
                    <a:pt x="11503" y="160830"/>
                  </a:cubicBezTo>
                  <a:lnTo>
                    <a:pt x="79920" y="160830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8" name="フリーフォーム: 図形 107"/>
            <p:cNvSpPr/>
            <p:nvPr/>
          </p:nvSpPr>
          <p:spPr bwMode="auto">
            <a:xfrm>
              <a:off x="6142534" y="3857132"/>
              <a:ext cx="841863" cy="142755"/>
            </a:xfrm>
            <a:custGeom>
              <a:avLst/>
              <a:gdLst>
                <a:gd name="connsiteX0" fmla="*/ 730500 w 841863"/>
                <a:gd name="connsiteY0" fmla="*/ 6928 h 142755"/>
                <a:gd name="connsiteX1" fmla="*/ 735687 w 841863"/>
                <a:gd name="connsiteY1" fmla="*/ 12445 h 142755"/>
                <a:gd name="connsiteX2" fmla="*/ 841863 w 841863"/>
                <a:gd name="connsiteY2" fmla="*/ 124846 h 142755"/>
                <a:gd name="connsiteX3" fmla="*/ 825309 w 841863"/>
                <a:gd name="connsiteY3" fmla="*/ 142755 h 142755"/>
                <a:gd name="connsiteX4" fmla="*/ 816000 w 841863"/>
                <a:gd name="connsiteY4" fmla="*/ 142755 h 142755"/>
                <a:gd name="connsiteX5" fmla="*/ 745906 w 841863"/>
                <a:gd name="connsiteY5" fmla="*/ 68552 h 142755"/>
                <a:gd name="connsiteX6" fmla="*/ 179285 w 841863"/>
                <a:gd name="connsiteY6" fmla="*/ 0 h 142755"/>
                <a:gd name="connsiteX7" fmla="*/ 661863 w 841863"/>
                <a:gd name="connsiteY7" fmla="*/ 0 h 142755"/>
                <a:gd name="connsiteX8" fmla="*/ 670232 w 841863"/>
                <a:gd name="connsiteY8" fmla="*/ 33476 h 142755"/>
                <a:gd name="connsiteX9" fmla="*/ 170916 w 841863"/>
                <a:gd name="connsiteY9" fmla="*/ 33476 h 142755"/>
                <a:gd name="connsiteX10" fmla="*/ 11503 w 841863"/>
                <a:gd name="connsiteY10" fmla="*/ 0 h 142755"/>
                <a:gd name="connsiteX11" fmla="*/ 80047 w 841863"/>
                <a:gd name="connsiteY11" fmla="*/ 0 h 142755"/>
                <a:gd name="connsiteX12" fmla="*/ 71678 w 841863"/>
                <a:gd name="connsiteY12" fmla="*/ 33476 h 142755"/>
                <a:gd name="connsiteX13" fmla="*/ 19700 w 841863"/>
                <a:gd name="connsiteY13" fmla="*/ 33476 h 142755"/>
                <a:gd name="connsiteX14" fmla="*/ 0 w 841863"/>
                <a:gd name="connsiteY14" fmla="*/ 12445 h 142755"/>
                <a:gd name="connsiteX15" fmla="*/ 11503 w 841863"/>
                <a:gd name="connsiteY15" fmla="*/ 0 h 142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142755">
                  <a:moveTo>
                    <a:pt x="730500" y="6928"/>
                  </a:moveTo>
                  <a:lnTo>
                    <a:pt x="735687" y="12445"/>
                  </a:lnTo>
                  <a:lnTo>
                    <a:pt x="841863" y="124846"/>
                  </a:lnTo>
                  <a:cubicBezTo>
                    <a:pt x="841863" y="134737"/>
                    <a:pt x="834452" y="142755"/>
                    <a:pt x="825309" y="142755"/>
                  </a:cubicBezTo>
                  <a:lnTo>
                    <a:pt x="816000" y="142755"/>
                  </a:lnTo>
                  <a:lnTo>
                    <a:pt x="745906" y="68552"/>
                  </a:lnTo>
                  <a:close/>
                  <a:moveTo>
                    <a:pt x="179285" y="0"/>
                  </a:moveTo>
                  <a:lnTo>
                    <a:pt x="661863" y="0"/>
                  </a:lnTo>
                  <a:lnTo>
                    <a:pt x="670232" y="33476"/>
                  </a:lnTo>
                  <a:lnTo>
                    <a:pt x="170916" y="33476"/>
                  </a:lnTo>
                  <a:close/>
                  <a:moveTo>
                    <a:pt x="11503" y="0"/>
                  </a:moveTo>
                  <a:lnTo>
                    <a:pt x="80047" y="0"/>
                  </a:lnTo>
                  <a:lnTo>
                    <a:pt x="71678" y="33476"/>
                  </a:lnTo>
                  <a:lnTo>
                    <a:pt x="19700" y="33476"/>
                  </a:lnTo>
                  <a:lnTo>
                    <a:pt x="0" y="12445"/>
                  </a:lnTo>
                  <a:cubicBezTo>
                    <a:pt x="0" y="5571"/>
                    <a:pt x="5150" y="0"/>
                    <a:pt x="11503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フリーフォーム: 図形 108"/>
            <p:cNvSpPr/>
            <p:nvPr/>
          </p:nvSpPr>
          <p:spPr bwMode="auto">
            <a:xfrm>
              <a:off x="6702284" y="3811460"/>
              <a:ext cx="131505" cy="151515"/>
            </a:xfrm>
            <a:custGeom>
              <a:avLst/>
              <a:gdLst>
                <a:gd name="connsiteX0" fmla="*/ 0 w 186860"/>
                <a:gd name="connsiteY0" fmla="*/ 0 h 215294"/>
                <a:gd name="connsiteX1" fmla="*/ 133036 w 186860"/>
                <a:gd name="connsiteY1" fmla="*/ 0 h 215294"/>
                <a:gd name="connsiteX2" fmla="*/ 186860 w 186860"/>
                <a:gd name="connsiteY2" fmla="*/ 215294 h 215294"/>
                <a:gd name="connsiteX3" fmla="*/ 148868 w 186860"/>
                <a:gd name="connsiteY3" fmla="*/ 215294 h 215294"/>
                <a:gd name="connsiteX4" fmla="*/ 35918 w 186860"/>
                <a:gd name="connsiteY4" fmla="*/ 143672 h 215294"/>
                <a:gd name="connsiteX0" fmla="*/ 148868 w 278797"/>
                <a:gd name="connsiteY0" fmla="*/ 215294 h 345225"/>
                <a:gd name="connsiteX1" fmla="*/ 35918 w 278797"/>
                <a:gd name="connsiteY1" fmla="*/ 143672 h 345225"/>
                <a:gd name="connsiteX2" fmla="*/ 0 w 278797"/>
                <a:gd name="connsiteY2" fmla="*/ 0 h 345225"/>
                <a:gd name="connsiteX3" fmla="*/ 133036 w 278797"/>
                <a:gd name="connsiteY3" fmla="*/ 0 h 345225"/>
                <a:gd name="connsiteX4" fmla="*/ 186860 w 278797"/>
                <a:gd name="connsiteY4" fmla="*/ 215294 h 345225"/>
                <a:gd name="connsiteX5" fmla="*/ 278798 w 278797"/>
                <a:gd name="connsiteY5" fmla="*/ 345225 h 345225"/>
                <a:gd name="connsiteX0" fmla="*/ 148868 w 186860"/>
                <a:gd name="connsiteY0" fmla="*/ 215294 h 215294"/>
                <a:gd name="connsiteX1" fmla="*/ 35918 w 186860"/>
                <a:gd name="connsiteY1" fmla="*/ 143672 h 215294"/>
                <a:gd name="connsiteX2" fmla="*/ 0 w 186860"/>
                <a:gd name="connsiteY2" fmla="*/ 0 h 215294"/>
                <a:gd name="connsiteX3" fmla="*/ 133036 w 186860"/>
                <a:gd name="connsiteY3" fmla="*/ 0 h 215294"/>
                <a:gd name="connsiteX4" fmla="*/ 186860 w 186860"/>
                <a:gd name="connsiteY4" fmla="*/ 215294 h 215294"/>
                <a:gd name="connsiteX0" fmla="*/ 35918 w 186860"/>
                <a:gd name="connsiteY0" fmla="*/ 143672 h 215294"/>
                <a:gd name="connsiteX1" fmla="*/ 0 w 186860"/>
                <a:gd name="connsiteY1" fmla="*/ 0 h 215294"/>
                <a:gd name="connsiteX2" fmla="*/ 133036 w 186860"/>
                <a:gd name="connsiteY2" fmla="*/ 0 h 215294"/>
                <a:gd name="connsiteX3" fmla="*/ 186860 w 186860"/>
                <a:gd name="connsiteY3" fmla="*/ 215294 h 21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860" h="215294">
                  <a:moveTo>
                    <a:pt x="35918" y="143672"/>
                  </a:moveTo>
                  <a:lnTo>
                    <a:pt x="0" y="0"/>
                  </a:lnTo>
                  <a:lnTo>
                    <a:pt x="133036" y="0"/>
                  </a:lnTo>
                  <a:lnTo>
                    <a:pt x="186860" y="215294"/>
                  </a:lnTo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: 図形 109"/>
            <p:cNvSpPr/>
            <p:nvPr/>
          </p:nvSpPr>
          <p:spPr bwMode="auto">
            <a:xfrm>
              <a:off x="6296511" y="3857638"/>
              <a:ext cx="26630" cy="106518"/>
            </a:xfrm>
            <a:custGeom>
              <a:avLst/>
              <a:gdLst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5" fmla="*/ 104070 w 111869"/>
                <a:gd name="connsiteY5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4" fmla="*/ 104070 w 111869"/>
                <a:gd name="connsiteY4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0" fmla="*/ 64945 w 64945"/>
                <a:gd name="connsiteY0" fmla="*/ 0 h 106518"/>
                <a:gd name="connsiteX1" fmla="*/ 38315 w 64945"/>
                <a:gd name="connsiteY1" fmla="*/ 106518 h 106518"/>
                <a:gd name="connsiteX2" fmla="*/ 0 w 64945"/>
                <a:gd name="connsiteY2" fmla="*/ 106518 h 106518"/>
                <a:gd name="connsiteX0" fmla="*/ 26630 w 26630"/>
                <a:gd name="connsiteY0" fmla="*/ 0 h 106518"/>
                <a:gd name="connsiteX1" fmla="*/ 0 w 26630"/>
                <a:gd name="connsiteY1" fmla="*/ 106518 h 10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30" h="106518">
                  <a:moveTo>
                    <a:pt x="26630" y="0"/>
                  </a:moveTo>
                  <a:lnTo>
                    <a:pt x="0" y="106518"/>
                  </a:lnTo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4333160" y="4823566"/>
            <a:ext cx="1235504" cy="1420396"/>
            <a:chOff x="7638767" y="3696808"/>
            <a:chExt cx="1996966" cy="2295811"/>
          </a:xfrm>
        </p:grpSpPr>
        <p:sp>
          <p:nvSpPr>
            <p:cNvPr id="121" name="フリーフォーム: 図形 120"/>
            <p:cNvSpPr/>
            <p:nvPr/>
          </p:nvSpPr>
          <p:spPr bwMode="auto">
            <a:xfrm>
              <a:off x="7638767" y="3789039"/>
              <a:ext cx="1996966" cy="2203580"/>
            </a:xfrm>
            <a:custGeom>
              <a:avLst/>
              <a:gdLst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50795 w 1996966"/>
                <a:gd name="connsiteY16" fmla="*/ 1897601 h 2203580"/>
                <a:gd name="connsiteX17" fmla="*/ 128435 w 1996966"/>
                <a:gd name="connsiteY17" fmla="*/ 1885464 h 2203580"/>
                <a:gd name="connsiteX18" fmla="*/ 0 w 1996966"/>
                <a:gd name="connsiteY18" fmla="*/ 1643908 h 2203580"/>
                <a:gd name="connsiteX19" fmla="*/ 0 w 1996966"/>
                <a:gd name="connsiteY19" fmla="*/ 291307 h 2203580"/>
                <a:gd name="connsiteX20" fmla="*/ 291307 w 1996966"/>
                <a:gd name="connsiteY20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76502 w 1996966"/>
                <a:gd name="connsiteY13" fmla="*/ 2033861 h 2203580"/>
                <a:gd name="connsiteX14" fmla="*/ 220019 w 1996966"/>
                <a:gd name="connsiteY14" fmla="*/ 1993721 h 2203580"/>
                <a:gd name="connsiteX15" fmla="*/ 174331 w 1996966"/>
                <a:gd name="connsiteY15" fmla="*/ 1940963 h 2203580"/>
                <a:gd name="connsiteX16" fmla="*/ 128435 w 1996966"/>
                <a:gd name="connsiteY16" fmla="*/ 1885464 h 2203580"/>
                <a:gd name="connsiteX17" fmla="*/ 0 w 1996966"/>
                <a:gd name="connsiteY17" fmla="*/ 1643908 h 2203580"/>
                <a:gd name="connsiteX18" fmla="*/ 0 w 1996966"/>
                <a:gd name="connsiteY18" fmla="*/ 291307 h 2203580"/>
                <a:gd name="connsiteX19" fmla="*/ 291307 w 1996966"/>
                <a:gd name="connsiteY19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21591 w 1996966"/>
                <a:gd name="connsiteY3" fmla="*/ 171796 h 2203580"/>
                <a:gd name="connsiteX4" fmla="*/ 1743952 w 1996966"/>
                <a:gd name="connsiteY4" fmla="*/ 183933 h 2203580"/>
                <a:gd name="connsiteX5" fmla="*/ 1837227 w 1996966"/>
                <a:gd name="connsiteY5" fmla="*/ 286635 h 2203580"/>
                <a:gd name="connsiteX6" fmla="*/ 1844476 w 1996966"/>
                <a:gd name="connsiteY6" fmla="*/ 305059 h 2203580"/>
                <a:gd name="connsiteX7" fmla="*/ 1868532 w 1996966"/>
                <a:gd name="connsiteY7" fmla="*/ 318116 h 2203580"/>
                <a:gd name="connsiteX8" fmla="*/ 1996966 w 1996966"/>
                <a:gd name="connsiteY8" fmla="*/ 559672 h 2203580"/>
                <a:gd name="connsiteX9" fmla="*/ 1996966 w 1996966"/>
                <a:gd name="connsiteY9" fmla="*/ 1912273 h 2203580"/>
                <a:gd name="connsiteX10" fmla="*/ 1705659 w 1996966"/>
                <a:gd name="connsiteY10" fmla="*/ 2203580 h 2203580"/>
                <a:gd name="connsiteX11" fmla="*/ 540467 w 1996966"/>
                <a:gd name="connsiteY11" fmla="*/ 2203580 h 2203580"/>
                <a:gd name="connsiteX12" fmla="*/ 298911 w 1996966"/>
                <a:gd name="connsiteY12" fmla="*/ 2075146 h 2203580"/>
                <a:gd name="connsiteX13" fmla="*/ 220019 w 1996966"/>
                <a:gd name="connsiteY13" fmla="*/ 1993721 h 2203580"/>
                <a:gd name="connsiteX14" fmla="*/ 174331 w 1996966"/>
                <a:gd name="connsiteY14" fmla="*/ 1940963 h 2203580"/>
                <a:gd name="connsiteX15" fmla="*/ 128435 w 1996966"/>
                <a:gd name="connsiteY15" fmla="*/ 1885464 h 2203580"/>
                <a:gd name="connsiteX16" fmla="*/ 0 w 1996966"/>
                <a:gd name="connsiteY16" fmla="*/ 1643908 h 2203580"/>
                <a:gd name="connsiteX17" fmla="*/ 0 w 1996966"/>
                <a:gd name="connsiteY17" fmla="*/ 291307 h 2203580"/>
                <a:gd name="connsiteX18" fmla="*/ 291307 w 1996966"/>
                <a:gd name="connsiteY18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44476 w 1996966"/>
                <a:gd name="connsiteY5" fmla="*/ 305059 h 2203580"/>
                <a:gd name="connsiteX6" fmla="*/ 1868532 w 1996966"/>
                <a:gd name="connsiteY6" fmla="*/ 318116 h 2203580"/>
                <a:gd name="connsiteX7" fmla="*/ 1996966 w 1996966"/>
                <a:gd name="connsiteY7" fmla="*/ 559672 h 2203580"/>
                <a:gd name="connsiteX8" fmla="*/ 1996966 w 1996966"/>
                <a:gd name="connsiteY8" fmla="*/ 1912273 h 2203580"/>
                <a:gd name="connsiteX9" fmla="*/ 1705659 w 1996966"/>
                <a:gd name="connsiteY9" fmla="*/ 2203580 h 2203580"/>
                <a:gd name="connsiteX10" fmla="*/ 540467 w 1996966"/>
                <a:gd name="connsiteY10" fmla="*/ 2203580 h 2203580"/>
                <a:gd name="connsiteX11" fmla="*/ 298911 w 1996966"/>
                <a:gd name="connsiteY11" fmla="*/ 2075146 h 2203580"/>
                <a:gd name="connsiteX12" fmla="*/ 220019 w 1996966"/>
                <a:gd name="connsiteY12" fmla="*/ 1993721 h 2203580"/>
                <a:gd name="connsiteX13" fmla="*/ 174331 w 1996966"/>
                <a:gd name="connsiteY13" fmla="*/ 1940963 h 2203580"/>
                <a:gd name="connsiteX14" fmla="*/ 128435 w 1996966"/>
                <a:gd name="connsiteY14" fmla="*/ 1885464 h 2203580"/>
                <a:gd name="connsiteX15" fmla="*/ 0 w 1996966"/>
                <a:gd name="connsiteY15" fmla="*/ 1643908 h 2203580"/>
                <a:gd name="connsiteX16" fmla="*/ 0 w 1996966"/>
                <a:gd name="connsiteY16" fmla="*/ 291307 h 2203580"/>
                <a:gd name="connsiteX17" fmla="*/ 291307 w 1996966"/>
                <a:gd name="connsiteY17" fmla="*/ 0 h 2203580"/>
                <a:gd name="connsiteX0" fmla="*/ 291307 w 1996966"/>
                <a:gd name="connsiteY0" fmla="*/ 0 h 2203580"/>
                <a:gd name="connsiteX1" fmla="*/ 1456499 w 1996966"/>
                <a:gd name="connsiteY1" fmla="*/ 0 h 2203580"/>
                <a:gd name="connsiteX2" fmla="*/ 1698055 w 1996966"/>
                <a:gd name="connsiteY2" fmla="*/ 128435 h 2203580"/>
                <a:gd name="connsiteX3" fmla="*/ 1743952 w 1996966"/>
                <a:gd name="connsiteY3" fmla="*/ 183933 h 2203580"/>
                <a:gd name="connsiteX4" fmla="*/ 1837227 w 1996966"/>
                <a:gd name="connsiteY4" fmla="*/ 286635 h 2203580"/>
                <a:gd name="connsiteX5" fmla="*/ 1868532 w 1996966"/>
                <a:gd name="connsiteY5" fmla="*/ 318116 h 2203580"/>
                <a:gd name="connsiteX6" fmla="*/ 1996966 w 1996966"/>
                <a:gd name="connsiteY6" fmla="*/ 559672 h 2203580"/>
                <a:gd name="connsiteX7" fmla="*/ 1996966 w 1996966"/>
                <a:gd name="connsiteY7" fmla="*/ 1912273 h 2203580"/>
                <a:gd name="connsiteX8" fmla="*/ 1705659 w 1996966"/>
                <a:gd name="connsiteY8" fmla="*/ 2203580 h 2203580"/>
                <a:gd name="connsiteX9" fmla="*/ 540467 w 1996966"/>
                <a:gd name="connsiteY9" fmla="*/ 2203580 h 2203580"/>
                <a:gd name="connsiteX10" fmla="*/ 298911 w 1996966"/>
                <a:gd name="connsiteY10" fmla="*/ 2075146 h 2203580"/>
                <a:gd name="connsiteX11" fmla="*/ 220019 w 1996966"/>
                <a:gd name="connsiteY11" fmla="*/ 1993721 h 2203580"/>
                <a:gd name="connsiteX12" fmla="*/ 174331 w 1996966"/>
                <a:gd name="connsiteY12" fmla="*/ 1940963 h 2203580"/>
                <a:gd name="connsiteX13" fmla="*/ 128435 w 1996966"/>
                <a:gd name="connsiteY13" fmla="*/ 1885464 h 2203580"/>
                <a:gd name="connsiteX14" fmla="*/ 0 w 1996966"/>
                <a:gd name="connsiteY14" fmla="*/ 1643908 h 2203580"/>
                <a:gd name="connsiteX15" fmla="*/ 0 w 1996966"/>
                <a:gd name="connsiteY15" fmla="*/ 291307 h 2203580"/>
                <a:gd name="connsiteX16" fmla="*/ 291307 w 1996966"/>
                <a:gd name="connsiteY16" fmla="*/ 0 h 2203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96966" h="2203580">
                  <a:moveTo>
                    <a:pt x="291307" y="0"/>
                  </a:moveTo>
                  <a:lnTo>
                    <a:pt x="1456499" y="0"/>
                  </a:lnTo>
                  <a:cubicBezTo>
                    <a:pt x="1557052" y="0"/>
                    <a:pt x="1645705" y="50946"/>
                    <a:pt x="1698055" y="128435"/>
                  </a:cubicBezTo>
                  <a:lnTo>
                    <a:pt x="1743952" y="183933"/>
                  </a:lnTo>
                  <a:cubicBezTo>
                    <a:pt x="1782696" y="210108"/>
                    <a:pt x="1814804" y="245359"/>
                    <a:pt x="1837227" y="286635"/>
                  </a:cubicBezTo>
                  <a:lnTo>
                    <a:pt x="1868532" y="318116"/>
                  </a:lnTo>
                  <a:cubicBezTo>
                    <a:pt x="1946020" y="370466"/>
                    <a:pt x="1996966" y="459120"/>
                    <a:pt x="1996966" y="559672"/>
                  </a:cubicBezTo>
                  <a:lnTo>
                    <a:pt x="1996966" y="1912273"/>
                  </a:lnTo>
                  <a:cubicBezTo>
                    <a:pt x="1996966" y="2073157"/>
                    <a:pt x="1866543" y="2203580"/>
                    <a:pt x="1705659" y="2203580"/>
                  </a:cubicBezTo>
                  <a:lnTo>
                    <a:pt x="540467" y="2203580"/>
                  </a:lnTo>
                  <a:cubicBezTo>
                    <a:pt x="439915" y="2203580"/>
                    <a:pt x="351261" y="2152634"/>
                    <a:pt x="298911" y="2075146"/>
                  </a:cubicBezTo>
                  <a:lnTo>
                    <a:pt x="220019" y="1993721"/>
                  </a:lnTo>
                  <a:cubicBezTo>
                    <a:pt x="202775" y="1978048"/>
                    <a:pt x="187419" y="1960335"/>
                    <a:pt x="174331" y="1940963"/>
                  </a:cubicBezTo>
                  <a:lnTo>
                    <a:pt x="128435" y="1885464"/>
                  </a:lnTo>
                  <a:cubicBezTo>
                    <a:pt x="50946" y="1833114"/>
                    <a:pt x="0" y="1744461"/>
                    <a:pt x="0" y="1643908"/>
                  </a:cubicBezTo>
                  <a:lnTo>
                    <a:pt x="0" y="291307"/>
                  </a:lnTo>
                  <a:cubicBezTo>
                    <a:pt x="0" y="130423"/>
                    <a:pt x="130423" y="0"/>
                    <a:pt x="29130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">
                  <a:schemeClr val="bg1">
                    <a:lumMod val="85000"/>
                  </a:schemeClr>
                </a:gs>
                <a:gs pos="9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2" name="フリーフォーム: 図形 121"/>
            <p:cNvSpPr/>
            <p:nvPr/>
          </p:nvSpPr>
          <p:spPr bwMode="auto">
            <a:xfrm>
              <a:off x="7888561" y="3863296"/>
              <a:ext cx="312910" cy="135566"/>
            </a:xfrm>
            <a:custGeom>
              <a:avLst/>
              <a:gdLst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8867 w 383090"/>
                <a:gd name="connsiteY6" fmla="*/ 82986 h 165972"/>
                <a:gd name="connsiteX7" fmla="*/ 0 w 383090"/>
                <a:gd name="connsiteY7" fmla="*/ 67508 h 165972"/>
                <a:gd name="connsiteX8" fmla="*/ 191545 w 383090"/>
                <a:gd name="connsiteY8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74224 w 383090"/>
                <a:gd name="connsiteY2" fmla="*/ 82986 h 165972"/>
                <a:gd name="connsiteX3" fmla="*/ 383090 w 383090"/>
                <a:gd name="connsiteY3" fmla="*/ 98464 h 165972"/>
                <a:gd name="connsiteX4" fmla="*/ 191545 w 383090"/>
                <a:gd name="connsiteY4" fmla="*/ 165972 h 165972"/>
                <a:gd name="connsiteX5" fmla="*/ 0 w 383090"/>
                <a:gd name="connsiteY5" fmla="*/ 98464 h 165972"/>
                <a:gd name="connsiteX6" fmla="*/ 0 w 383090"/>
                <a:gd name="connsiteY6" fmla="*/ 67508 h 165972"/>
                <a:gd name="connsiteX7" fmla="*/ 191545 w 383090"/>
                <a:gd name="connsiteY7" fmla="*/ 0 h 165972"/>
                <a:gd name="connsiteX0" fmla="*/ 191545 w 383090"/>
                <a:gd name="connsiteY0" fmla="*/ 0 h 165972"/>
                <a:gd name="connsiteX1" fmla="*/ 383090 w 383090"/>
                <a:gd name="connsiteY1" fmla="*/ 67508 h 165972"/>
                <a:gd name="connsiteX2" fmla="*/ 383090 w 383090"/>
                <a:gd name="connsiteY2" fmla="*/ 98464 h 165972"/>
                <a:gd name="connsiteX3" fmla="*/ 191545 w 383090"/>
                <a:gd name="connsiteY3" fmla="*/ 165972 h 165972"/>
                <a:gd name="connsiteX4" fmla="*/ 0 w 383090"/>
                <a:gd name="connsiteY4" fmla="*/ 98464 h 165972"/>
                <a:gd name="connsiteX5" fmla="*/ 0 w 383090"/>
                <a:gd name="connsiteY5" fmla="*/ 67508 h 165972"/>
                <a:gd name="connsiteX6" fmla="*/ 191545 w 383090"/>
                <a:gd name="connsiteY6" fmla="*/ 0 h 165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090" h="165972">
                  <a:moveTo>
                    <a:pt x="191545" y="0"/>
                  </a:moveTo>
                  <a:cubicBezTo>
                    <a:pt x="297332" y="0"/>
                    <a:pt x="383090" y="30224"/>
                    <a:pt x="383090" y="67508"/>
                  </a:cubicBezTo>
                  <a:lnTo>
                    <a:pt x="383090" y="98464"/>
                  </a:lnTo>
                  <a:cubicBezTo>
                    <a:pt x="383090" y="135748"/>
                    <a:pt x="297332" y="165972"/>
                    <a:pt x="191545" y="165972"/>
                  </a:cubicBezTo>
                  <a:cubicBezTo>
                    <a:pt x="85758" y="165972"/>
                    <a:pt x="0" y="135748"/>
                    <a:pt x="0" y="98464"/>
                  </a:cubicBezTo>
                  <a:lnTo>
                    <a:pt x="0" y="67508"/>
                  </a:lnTo>
                  <a:cubicBezTo>
                    <a:pt x="0" y="30224"/>
                    <a:pt x="85758" y="0"/>
                    <a:pt x="19154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" name="フリーフォーム: 図形 122"/>
            <p:cNvSpPr/>
            <p:nvPr/>
          </p:nvSpPr>
          <p:spPr bwMode="auto">
            <a:xfrm>
              <a:off x="8292356" y="4505214"/>
              <a:ext cx="1115336" cy="1115336"/>
            </a:xfrm>
            <a:custGeom>
              <a:avLst/>
              <a:gdLst>
                <a:gd name="connsiteX0" fmla="*/ 151089 w 1252612"/>
                <a:gd name="connsiteY0" fmla="*/ 0 h 1252613"/>
                <a:gd name="connsiteX1" fmla="*/ 257926 w 1252612"/>
                <a:gd name="connsiteY1" fmla="*/ 44254 h 1252613"/>
                <a:gd name="connsiteX2" fmla="*/ 626307 w 1252612"/>
                <a:gd name="connsiteY2" fmla="*/ 412634 h 1252613"/>
                <a:gd name="connsiteX3" fmla="*/ 994688 w 1252612"/>
                <a:gd name="connsiteY3" fmla="*/ 44254 h 1252613"/>
                <a:gd name="connsiteX4" fmla="*/ 1158379 w 1252612"/>
                <a:gd name="connsiteY4" fmla="*/ 11063 h 1252613"/>
                <a:gd name="connsiteX5" fmla="*/ 1208360 w 1252612"/>
                <a:gd name="connsiteY5" fmla="*/ 44254 h 1252613"/>
                <a:gd name="connsiteX6" fmla="*/ 1241549 w 1252612"/>
                <a:gd name="connsiteY6" fmla="*/ 94234 h 1252613"/>
                <a:gd name="connsiteX7" fmla="*/ 1208359 w 1252612"/>
                <a:gd name="connsiteY7" fmla="*/ 257925 h 1252613"/>
                <a:gd name="connsiteX8" fmla="*/ 839978 w 1252612"/>
                <a:gd name="connsiteY8" fmla="*/ 626306 h 1252613"/>
                <a:gd name="connsiteX9" fmla="*/ 1208360 w 1252612"/>
                <a:gd name="connsiteY9" fmla="*/ 994689 h 1252613"/>
                <a:gd name="connsiteX10" fmla="*/ 1208359 w 1252612"/>
                <a:gd name="connsiteY10" fmla="*/ 1208360 h 1252613"/>
                <a:gd name="connsiteX11" fmla="*/ 1208359 w 1252612"/>
                <a:gd name="connsiteY11" fmla="*/ 1208359 h 1252613"/>
                <a:gd name="connsiteX12" fmla="*/ 994687 w 1252612"/>
                <a:gd name="connsiteY12" fmla="*/ 1208359 h 1252613"/>
                <a:gd name="connsiteX13" fmla="*/ 626306 w 1252612"/>
                <a:gd name="connsiteY13" fmla="*/ 839978 h 1252613"/>
                <a:gd name="connsiteX14" fmla="*/ 257926 w 1252612"/>
                <a:gd name="connsiteY14" fmla="*/ 1208360 h 1252613"/>
                <a:gd name="connsiteX15" fmla="*/ 44254 w 1252612"/>
                <a:gd name="connsiteY15" fmla="*/ 1208360 h 1252613"/>
                <a:gd name="connsiteX16" fmla="*/ 44253 w 1252612"/>
                <a:gd name="connsiteY16" fmla="*/ 1208360 h 1252613"/>
                <a:gd name="connsiteX17" fmla="*/ 44253 w 1252612"/>
                <a:gd name="connsiteY17" fmla="*/ 994688 h 1252613"/>
                <a:gd name="connsiteX18" fmla="*/ 412634 w 1252612"/>
                <a:gd name="connsiteY18" fmla="*/ 626306 h 1252613"/>
                <a:gd name="connsiteX19" fmla="*/ 44254 w 1252612"/>
                <a:gd name="connsiteY19" fmla="*/ 257926 h 1252613"/>
                <a:gd name="connsiteX20" fmla="*/ 11064 w 1252612"/>
                <a:gd name="connsiteY20" fmla="*/ 94234 h 1252613"/>
                <a:gd name="connsiteX21" fmla="*/ 44254 w 1252612"/>
                <a:gd name="connsiteY21" fmla="*/ 44254 h 1252613"/>
                <a:gd name="connsiteX22" fmla="*/ 94234 w 1252612"/>
                <a:gd name="connsiteY22" fmla="*/ 11064 h 1252613"/>
                <a:gd name="connsiteX23" fmla="*/ 151089 w 1252612"/>
                <a:gd name="connsiteY23" fmla="*/ 0 h 125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52612" h="1252613">
                  <a:moveTo>
                    <a:pt x="151089" y="0"/>
                  </a:moveTo>
                  <a:cubicBezTo>
                    <a:pt x="189756" y="1"/>
                    <a:pt x="228423" y="14751"/>
                    <a:pt x="257926" y="44254"/>
                  </a:cubicBezTo>
                  <a:lnTo>
                    <a:pt x="626307" y="412634"/>
                  </a:lnTo>
                  <a:lnTo>
                    <a:pt x="994688" y="44254"/>
                  </a:lnTo>
                  <a:cubicBezTo>
                    <a:pt x="1038941" y="1"/>
                    <a:pt x="1103815" y="-11063"/>
                    <a:pt x="1158379" y="11063"/>
                  </a:cubicBezTo>
                  <a:lnTo>
                    <a:pt x="1208360" y="44254"/>
                  </a:lnTo>
                  <a:lnTo>
                    <a:pt x="1241549" y="94234"/>
                  </a:lnTo>
                  <a:cubicBezTo>
                    <a:pt x="1263675" y="148798"/>
                    <a:pt x="1252612" y="213672"/>
                    <a:pt x="1208359" y="257925"/>
                  </a:cubicBezTo>
                  <a:lnTo>
                    <a:pt x="839978" y="626306"/>
                  </a:lnTo>
                  <a:lnTo>
                    <a:pt x="1208360" y="994689"/>
                  </a:lnTo>
                  <a:cubicBezTo>
                    <a:pt x="1267364" y="1053691"/>
                    <a:pt x="1267364" y="1149356"/>
                    <a:pt x="1208359" y="1208360"/>
                  </a:cubicBezTo>
                  <a:lnTo>
                    <a:pt x="1208359" y="1208359"/>
                  </a:lnTo>
                  <a:cubicBezTo>
                    <a:pt x="1149355" y="1267364"/>
                    <a:pt x="1053690" y="1267364"/>
                    <a:pt x="994687" y="1208359"/>
                  </a:cubicBezTo>
                  <a:lnTo>
                    <a:pt x="626306" y="839978"/>
                  </a:lnTo>
                  <a:lnTo>
                    <a:pt x="257926" y="1208360"/>
                  </a:lnTo>
                  <a:cubicBezTo>
                    <a:pt x="198922" y="1267364"/>
                    <a:pt x="103258" y="1267364"/>
                    <a:pt x="44254" y="1208360"/>
                  </a:cubicBezTo>
                  <a:lnTo>
                    <a:pt x="44253" y="1208360"/>
                  </a:lnTo>
                  <a:cubicBezTo>
                    <a:pt x="-14751" y="1149357"/>
                    <a:pt x="-14751" y="1053692"/>
                    <a:pt x="44253" y="994688"/>
                  </a:cubicBezTo>
                  <a:lnTo>
                    <a:pt x="412634" y="626306"/>
                  </a:lnTo>
                  <a:lnTo>
                    <a:pt x="44254" y="257926"/>
                  </a:lnTo>
                  <a:cubicBezTo>
                    <a:pt x="0" y="213672"/>
                    <a:pt x="-11062" y="148797"/>
                    <a:pt x="11064" y="94234"/>
                  </a:cubicBezTo>
                  <a:lnTo>
                    <a:pt x="44254" y="44254"/>
                  </a:lnTo>
                  <a:lnTo>
                    <a:pt x="94234" y="11064"/>
                  </a:lnTo>
                  <a:cubicBezTo>
                    <a:pt x="112422" y="3689"/>
                    <a:pt x="131756" y="1"/>
                    <a:pt x="151089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四角形: 角を丸くする 123"/>
            <p:cNvSpPr/>
            <p:nvPr/>
          </p:nvSpPr>
          <p:spPr bwMode="auto">
            <a:xfrm>
              <a:off x="8146503" y="4231829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四角形: 角を丸くする 124"/>
            <p:cNvSpPr/>
            <p:nvPr/>
          </p:nvSpPr>
          <p:spPr bwMode="auto">
            <a:xfrm rot="5400000">
              <a:off x="7373631" y="5144777"/>
              <a:ext cx="1407043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/>
            <p:cNvGrpSpPr/>
            <p:nvPr/>
          </p:nvGrpSpPr>
          <p:grpSpPr>
            <a:xfrm>
              <a:off x="7853471" y="3741835"/>
              <a:ext cx="383090" cy="238050"/>
              <a:chOff x="6202819" y="3446586"/>
              <a:chExt cx="383090" cy="238050"/>
            </a:xfrm>
          </p:grpSpPr>
          <p:sp>
            <p:nvSpPr>
              <p:cNvPr id="131" name="フリーフォーム: 図形 130"/>
              <p:cNvSpPr/>
              <p:nvPr/>
            </p:nvSpPr>
            <p:spPr bwMode="auto">
              <a:xfrm>
                <a:off x="6202819" y="3446586"/>
                <a:ext cx="383090" cy="224581"/>
              </a:xfrm>
              <a:custGeom>
                <a:avLst/>
                <a:gdLst>
                  <a:gd name="connsiteX0" fmla="*/ 191545 w 383090"/>
                  <a:gd name="connsiteY0" fmla="*/ 0 h 224581"/>
                  <a:gd name="connsiteX1" fmla="*/ 383090 w 383090"/>
                  <a:gd name="connsiteY1" fmla="*/ 67508 h 224581"/>
                  <a:gd name="connsiteX2" fmla="*/ 382658 w 383090"/>
                  <a:gd name="connsiteY2" fmla="*/ 68262 h 224581"/>
                  <a:gd name="connsiteX3" fmla="*/ 383090 w 383090"/>
                  <a:gd name="connsiteY3" fmla="*/ 68262 h 224581"/>
                  <a:gd name="connsiteX4" fmla="*/ 383090 w 383090"/>
                  <a:gd name="connsiteY4" fmla="*/ 157073 h 224581"/>
                  <a:gd name="connsiteX5" fmla="*/ 383090 w 383090"/>
                  <a:gd name="connsiteY5" fmla="*/ 161551 h 224581"/>
                  <a:gd name="connsiteX6" fmla="*/ 380525 w 383090"/>
                  <a:gd name="connsiteY6" fmla="*/ 161551 h 224581"/>
                  <a:gd name="connsiteX7" fmla="*/ 368038 w 383090"/>
                  <a:gd name="connsiteY7" fmla="*/ 183350 h 224581"/>
                  <a:gd name="connsiteX8" fmla="*/ 191545 w 383090"/>
                  <a:gd name="connsiteY8" fmla="*/ 224581 h 224581"/>
                  <a:gd name="connsiteX9" fmla="*/ 15053 w 383090"/>
                  <a:gd name="connsiteY9" fmla="*/ 183350 h 224581"/>
                  <a:gd name="connsiteX10" fmla="*/ 2565 w 383090"/>
                  <a:gd name="connsiteY10" fmla="*/ 161551 h 224581"/>
                  <a:gd name="connsiteX11" fmla="*/ 0 w 383090"/>
                  <a:gd name="connsiteY11" fmla="*/ 161551 h 224581"/>
                  <a:gd name="connsiteX12" fmla="*/ 0 w 383090"/>
                  <a:gd name="connsiteY12" fmla="*/ 157073 h 224581"/>
                  <a:gd name="connsiteX13" fmla="*/ 0 w 383090"/>
                  <a:gd name="connsiteY13" fmla="*/ 68262 h 224581"/>
                  <a:gd name="connsiteX14" fmla="*/ 432 w 383090"/>
                  <a:gd name="connsiteY14" fmla="*/ 68262 h 224581"/>
                  <a:gd name="connsiteX15" fmla="*/ 0 w 383090"/>
                  <a:gd name="connsiteY15" fmla="*/ 67508 h 224581"/>
                  <a:gd name="connsiteX16" fmla="*/ 191545 w 383090"/>
                  <a:gd name="connsiteY16" fmla="*/ 0 h 224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3090" h="224581">
                    <a:moveTo>
                      <a:pt x="191545" y="0"/>
                    </a:moveTo>
                    <a:cubicBezTo>
                      <a:pt x="297332" y="0"/>
                      <a:pt x="383090" y="30224"/>
                      <a:pt x="383090" y="67508"/>
                    </a:cubicBezTo>
                    <a:lnTo>
                      <a:pt x="382658" y="68262"/>
                    </a:lnTo>
                    <a:lnTo>
                      <a:pt x="383090" y="68262"/>
                    </a:lnTo>
                    <a:lnTo>
                      <a:pt x="383090" y="157073"/>
                    </a:lnTo>
                    <a:lnTo>
                      <a:pt x="383090" y="161551"/>
                    </a:lnTo>
                    <a:lnTo>
                      <a:pt x="380525" y="161551"/>
                    </a:lnTo>
                    <a:lnTo>
                      <a:pt x="368038" y="183350"/>
                    </a:lnTo>
                    <a:cubicBezTo>
                      <a:pt x="338959" y="207580"/>
                      <a:pt x="270886" y="224581"/>
                      <a:pt x="191545" y="224581"/>
                    </a:cubicBezTo>
                    <a:cubicBezTo>
                      <a:pt x="112205" y="224581"/>
                      <a:pt x="44131" y="207580"/>
                      <a:pt x="15053" y="183350"/>
                    </a:cubicBezTo>
                    <a:lnTo>
                      <a:pt x="2565" y="161551"/>
                    </a:lnTo>
                    <a:lnTo>
                      <a:pt x="0" y="161551"/>
                    </a:lnTo>
                    <a:lnTo>
                      <a:pt x="0" y="157073"/>
                    </a:lnTo>
                    <a:lnTo>
                      <a:pt x="0" y="68262"/>
                    </a:lnTo>
                    <a:lnTo>
                      <a:pt x="432" y="68262"/>
                    </a:lnTo>
                    <a:lnTo>
                      <a:pt x="0" y="67508"/>
                    </a:lnTo>
                    <a:cubicBezTo>
                      <a:pt x="0" y="30224"/>
                      <a:pt x="85758" y="0"/>
                      <a:pt x="191545" y="0"/>
                    </a:cubicBezTo>
                    <a:close/>
                  </a:path>
                </a:pathLst>
              </a:cu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楕円 131"/>
              <p:cNvSpPr/>
              <p:nvPr/>
            </p:nvSpPr>
            <p:spPr bwMode="auto">
              <a:xfrm>
                <a:off x="6256959" y="3464597"/>
                <a:ext cx="274810" cy="64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四角形: 角を丸くする 132"/>
              <p:cNvSpPr/>
              <p:nvPr/>
            </p:nvSpPr>
            <p:spPr bwMode="auto">
              <a:xfrm>
                <a:off x="6371716" y="3551843"/>
                <a:ext cx="45719" cy="132793"/>
              </a:xfrm>
              <a:prstGeom prst="roundRect">
                <a:avLst/>
              </a:prstGeom>
              <a:gradFill flip="none" rotWithShape="1">
                <a:gsLst>
                  <a:gs pos="1000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9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4" name="グループ化 133"/>
              <p:cNvGrpSpPr/>
              <p:nvPr/>
            </p:nvGrpSpPr>
            <p:grpSpPr>
              <a:xfrm>
                <a:off x="6224325" y="3534352"/>
                <a:ext cx="342153" cy="126059"/>
                <a:chOff x="5978183" y="3534352"/>
                <a:chExt cx="525175" cy="126059"/>
              </a:xfrm>
            </p:grpSpPr>
            <p:sp>
              <p:nvSpPr>
                <p:cNvPr id="138" name="四角形: 角を丸くする 137"/>
                <p:cNvSpPr/>
                <p:nvPr/>
              </p:nvSpPr>
              <p:spPr bwMode="auto">
                <a:xfrm>
                  <a:off x="6457639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四角形: 角を丸くする 138"/>
                <p:cNvSpPr/>
                <p:nvPr/>
              </p:nvSpPr>
              <p:spPr bwMode="auto">
                <a:xfrm>
                  <a:off x="5978183" y="3534352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5" name="グループ化 134"/>
              <p:cNvGrpSpPr/>
              <p:nvPr/>
            </p:nvGrpSpPr>
            <p:grpSpPr>
              <a:xfrm>
                <a:off x="6289892" y="3545108"/>
                <a:ext cx="216937" cy="126059"/>
                <a:chOff x="6097338" y="3545108"/>
                <a:chExt cx="251878" cy="126059"/>
              </a:xfrm>
            </p:grpSpPr>
            <p:sp>
              <p:nvSpPr>
                <p:cNvPr id="136" name="四角形: 角を丸くする 135"/>
                <p:cNvSpPr/>
                <p:nvPr/>
              </p:nvSpPr>
              <p:spPr bwMode="auto">
                <a:xfrm>
                  <a:off x="6303497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四角形: 角を丸くする 136"/>
                <p:cNvSpPr/>
                <p:nvPr/>
              </p:nvSpPr>
              <p:spPr bwMode="auto">
                <a:xfrm>
                  <a:off x="6097338" y="3545108"/>
                  <a:ext cx="45719" cy="126059"/>
                </a:xfrm>
                <a:prstGeom prst="roundRect">
                  <a:avLst/>
                </a:prstGeom>
                <a:gradFill flip="none" rotWithShape="1">
                  <a:gsLst>
                    <a:gs pos="10000">
                      <a:schemeClr val="bg1">
                        <a:lumMod val="65000"/>
                      </a:schemeClr>
                    </a:gs>
                    <a:gs pos="50000">
                      <a:schemeClr val="bg1"/>
                    </a:gs>
                    <a:gs pos="90000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7" name="フリーフォーム: 図形 126"/>
            <p:cNvSpPr/>
            <p:nvPr/>
          </p:nvSpPr>
          <p:spPr bwMode="auto">
            <a:xfrm>
              <a:off x="8329527" y="3696808"/>
              <a:ext cx="841863" cy="301450"/>
            </a:xfrm>
            <a:custGeom>
              <a:avLst/>
              <a:gdLst>
                <a:gd name="connsiteX0" fmla="*/ 190703 w 841863"/>
                <a:gd name="connsiteY0" fmla="*/ 114652 h 301450"/>
                <a:gd name="connsiteX1" fmla="*/ 179159 w 841863"/>
                <a:gd name="connsiteY1" fmla="*/ 160830 h 301450"/>
                <a:gd name="connsiteX2" fmla="*/ 661989 w 841863"/>
                <a:gd name="connsiteY2" fmla="*/ 160830 h 301450"/>
                <a:gd name="connsiteX3" fmla="*/ 650445 w 841863"/>
                <a:gd name="connsiteY3" fmla="*/ 114652 h 301450"/>
                <a:gd name="connsiteX4" fmla="*/ 120128 w 841863"/>
                <a:gd name="connsiteY4" fmla="*/ 0 h 301450"/>
                <a:gd name="connsiteX5" fmla="*/ 655763 w 841863"/>
                <a:gd name="connsiteY5" fmla="*/ 0 h 301450"/>
                <a:gd name="connsiteX6" fmla="*/ 702686 w 841863"/>
                <a:gd name="connsiteY6" fmla="*/ 55997 h 301450"/>
                <a:gd name="connsiteX7" fmla="*/ 730636 w 841863"/>
                <a:gd name="connsiteY7" fmla="*/ 167797 h 301450"/>
                <a:gd name="connsiteX8" fmla="*/ 735687 w 841863"/>
                <a:gd name="connsiteY8" fmla="*/ 173088 h 301450"/>
                <a:gd name="connsiteX9" fmla="*/ 841863 w 841863"/>
                <a:gd name="connsiteY9" fmla="*/ 283809 h 301450"/>
                <a:gd name="connsiteX10" fmla="*/ 825309 w 841863"/>
                <a:gd name="connsiteY10" fmla="*/ 301450 h 301450"/>
                <a:gd name="connsiteX11" fmla="*/ 128939 w 841863"/>
                <a:gd name="connsiteY11" fmla="*/ 301450 h 301450"/>
                <a:gd name="connsiteX12" fmla="*/ 106177 w 841863"/>
                <a:gd name="connsiteY12" fmla="*/ 284749 h 301450"/>
                <a:gd name="connsiteX13" fmla="*/ 0 w 841863"/>
                <a:gd name="connsiteY13" fmla="*/ 173088 h 301450"/>
                <a:gd name="connsiteX14" fmla="*/ 11503 w 841863"/>
                <a:gd name="connsiteY14" fmla="*/ 160830 h 301450"/>
                <a:gd name="connsiteX15" fmla="*/ 79920 w 841863"/>
                <a:gd name="connsiteY15" fmla="*/ 160830 h 30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301450">
                  <a:moveTo>
                    <a:pt x="190703" y="114652"/>
                  </a:moveTo>
                  <a:lnTo>
                    <a:pt x="179159" y="160830"/>
                  </a:lnTo>
                  <a:lnTo>
                    <a:pt x="661989" y="160830"/>
                  </a:lnTo>
                  <a:lnTo>
                    <a:pt x="650445" y="114652"/>
                  </a:lnTo>
                  <a:close/>
                  <a:moveTo>
                    <a:pt x="120128" y="0"/>
                  </a:moveTo>
                  <a:lnTo>
                    <a:pt x="655763" y="0"/>
                  </a:lnTo>
                  <a:lnTo>
                    <a:pt x="702686" y="55997"/>
                  </a:lnTo>
                  <a:lnTo>
                    <a:pt x="730636" y="167797"/>
                  </a:lnTo>
                  <a:lnTo>
                    <a:pt x="735687" y="173088"/>
                  </a:lnTo>
                  <a:lnTo>
                    <a:pt x="841863" y="283809"/>
                  </a:lnTo>
                  <a:cubicBezTo>
                    <a:pt x="841863" y="293552"/>
                    <a:pt x="834452" y="301450"/>
                    <a:pt x="825309" y="301450"/>
                  </a:cubicBezTo>
                  <a:lnTo>
                    <a:pt x="128939" y="301450"/>
                  </a:lnTo>
                  <a:cubicBezTo>
                    <a:pt x="119796" y="301450"/>
                    <a:pt x="114296" y="294493"/>
                    <a:pt x="106177" y="284749"/>
                  </a:cubicBezTo>
                  <a:lnTo>
                    <a:pt x="0" y="173088"/>
                  </a:lnTo>
                  <a:cubicBezTo>
                    <a:pt x="0" y="166318"/>
                    <a:pt x="5150" y="160830"/>
                    <a:pt x="11503" y="160830"/>
                  </a:cubicBezTo>
                  <a:lnTo>
                    <a:pt x="79920" y="16083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8" name="フリーフォーム: 図形 127"/>
            <p:cNvSpPr/>
            <p:nvPr/>
          </p:nvSpPr>
          <p:spPr bwMode="auto">
            <a:xfrm>
              <a:off x="8328739" y="3857132"/>
              <a:ext cx="841863" cy="142755"/>
            </a:xfrm>
            <a:custGeom>
              <a:avLst/>
              <a:gdLst>
                <a:gd name="connsiteX0" fmla="*/ 730500 w 841863"/>
                <a:gd name="connsiteY0" fmla="*/ 6928 h 142755"/>
                <a:gd name="connsiteX1" fmla="*/ 735687 w 841863"/>
                <a:gd name="connsiteY1" fmla="*/ 12445 h 142755"/>
                <a:gd name="connsiteX2" fmla="*/ 841863 w 841863"/>
                <a:gd name="connsiteY2" fmla="*/ 124846 h 142755"/>
                <a:gd name="connsiteX3" fmla="*/ 825309 w 841863"/>
                <a:gd name="connsiteY3" fmla="*/ 142755 h 142755"/>
                <a:gd name="connsiteX4" fmla="*/ 816000 w 841863"/>
                <a:gd name="connsiteY4" fmla="*/ 142755 h 142755"/>
                <a:gd name="connsiteX5" fmla="*/ 745906 w 841863"/>
                <a:gd name="connsiteY5" fmla="*/ 68552 h 142755"/>
                <a:gd name="connsiteX6" fmla="*/ 179285 w 841863"/>
                <a:gd name="connsiteY6" fmla="*/ 0 h 142755"/>
                <a:gd name="connsiteX7" fmla="*/ 661863 w 841863"/>
                <a:gd name="connsiteY7" fmla="*/ 0 h 142755"/>
                <a:gd name="connsiteX8" fmla="*/ 670232 w 841863"/>
                <a:gd name="connsiteY8" fmla="*/ 33476 h 142755"/>
                <a:gd name="connsiteX9" fmla="*/ 170916 w 841863"/>
                <a:gd name="connsiteY9" fmla="*/ 33476 h 142755"/>
                <a:gd name="connsiteX10" fmla="*/ 11503 w 841863"/>
                <a:gd name="connsiteY10" fmla="*/ 0 h 142755"/>
                <a:gd name="connsiteX11" fmla="*/ 80047 w 841863"/>
                <a:gd name="connsiteY11" fmla="*/ 0 h 142755"/>
                <a:gd name="connsiteX12" fmla="*/ 71678 w 841863"/>
                <a:gd name="connsiteY12" fmla="*/ 33476 h 142755"/>
                <a:gd name="connsiteX13" fmla="*/ 19700 w 841863"/>
                <a:gd name="connsiteY13" fmla="*/ 33476 h 142755"/>
                <a:gd name="connsiteX14" fmla="*/ 0 w 841863"/>
                <a:gd name="connsiteY14" fmla="*/ 12445 h 142755"/>
                <a:gd name="connsiteX15" fmla="*/ 11503 w 841863"/>
                <a:gd name="connsiteY15" fmla="*/ 0 h 142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1863" h="142755">
                  <a:moveTo>
                    <a:pt x="730500" y="6928"/>
                  </a:moveTo>
                  <a:lnTo>
                    <a:pt x="735687" y="12445"/>
                  </a:lnTo>
                  <a:lnTo>
                    <a:pt x="841863" y="124846"/>
                  </a:lnTo>
                  <a:cubicBezTo>
                    <a:pt x="841863" y="134737"/>
                    <a:pt x="834452" y="142755"/>
                    <a:pt x="825309" y="142755"/>
                  </a:cubicBezTo>
                  <a:lnTo>
                    <a:pt x="816000" y="142755"/>
                  </a:lnTo>
                  <a:lnTo>
                    <a:pt x="745906" y="68552"/>
                  </a:lnTo>
                  <a:close/>
                  <a:moveTo>
                    <a:pt x="179285" y="0"/>
                  </a:moveTo>
                  <a:lnTo>
                    <a:pt x="661863" y="0"/>
                  </a:lnTo>
                  <a:lnTo>
                    <a:pt x="670232" y="33476"/>
                  </a:lnTo>
                  <a:lnTo>
                    <a:pt x="170916" y="33476"/>
                  </a:lnTo>
                  <a:close/>
                  <a:moveTo>
                    <a:pt x="11503" y="0"/>
                  </a:moveTo>
                  <a:lnTo>
                    <a:pt x="80047" y="0"/>
                  </a:lnTo>
                  <a:lnTo>
                    <a:pt x="71678" y="33476"/>
                  </a:lnTo>
                  <a:lnTo>
                    <a:pt x="19700" y="33476"/>
                  </a:lnTo>
                  <a:lnTo>
                    <a:pt x="0" y="12445"/>
                  </a:lnTo>
                  <a:cubicBezTo>
                    <a:pt x="0" y="5571"/>
                    <a:pt x="5150" y="0"/>
                    <a:pt x="1150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9" name="フリーフォーム: 図形 128"/>
            <p:cNvSpPr/>
            <p:nvPr/>
          </p:nvSpPr>
          <p:spPr bwMode="auto">
            <a:xfrm>
              <a:off x="8888489" y="3811460"/>
              <a:ext cx="131505" cy="151515"/>
            </a:xfrm>
            <a:custGeom>
              <a:avLst/>
              <a:gdLst>
                <a:gd name="connsiteX0" fmla="*/ 0 w 186860"/>
                <a:gd name="connsiteY0" fmla="*/ 0 h 215294"/>
                <a:gd name="connsiteX1" fmla="*/ 133036 w 186860"/>
                <a:gd name="connsiteY1" fmla="*/ 0 h 215294"/>
                <a:gd name="connsiteX2" fmla="*/ 186860 w 186860"/>
                <a:gd name="connsiteY2" fmla="*/ 215294 h 215294"/>
                <a:gd name="connsiteX3" fmla="*/ 148868 w 186860"/>
                <a:gd name="connsiteY3" fmla="*/ 215294 h 215294"/>
                <a:gd name="connsiteX4" fmla="*/ 35918 w 186860"/>
                <a:gd name="connsiteY4" fmla="*/ 143672 h 215294"/>
                <a:gd name="connsiteX0" fmla="*/ 148868 w 278797"/>
                <a:gd name="connsiteY0" fmla="*/ 215294 h 345225"/>
                <a:gd name="connsiteX1" fmla="*/ 35918 w 278797"/>
                <a:gd name="connsiteY1" fmla="*/ 143672 h 345225"/>
                <a:gd name="connsiteX2" fmla="*/ 0 w 278797"/>
                <a:gd name="connsiteY2" fmla="*/ 0 h 345225"/>
                <a:gd name="connsiteX3" fmla="*/ 133036 w 278797"/>
                <a:gd name="connsiteY3" fmla="*/ 0 h 345225"/>
                <a:gd name="connsiteX4" fmla="*/ 186860 w 278797"/>
                <a:gd name="connsiteY4" fmla="*/ 215294 h 345225"/>
                <a:gd name="connsiteX5" fmla="*/ 278798 w 278797"/>
                <a:gd name="connsiteY5" fmla="*/ 345225 h 345225"/>
                <a:gd name="connsiteX0" fmla="*/ 148868 w 186860"/>
                <a:gd name="connsiteY0" fmla="*/ 215294 h 215294"/>
                <a:gd name="connsiteX1" fmla="*/ 35918 w 186860"/>
                <a:gd name="connsiteY1" fmla="*/ 143672 h 215294"/>
                <a:gd name="connsiteX2" fmla="*/ 0 w 186860"/>
                <a:gd name="connsiteY2" fmla="*/ 0 h 215294"/>
                <a:gd name="connsiteX3" fmla="*/ 133036 w 186860"/>
                <a:gd name="connsiteY3" fmla="*/ 0 h 215294"/>
                <a:gd name="connsiteX4" fmla="*/ 186860 w 186860"/>
                <a:gd name="connsiteY4" fmla="*/ 215294 h 215294"/>
                <a:gd name="connsiteX0" fmla="*/ 35918 w 186860"/>
                <a:gd name="connsiteY0" fmla="*/ 143672 h 215294"/>
                <a:gd name="connsiteX1" fmla="*/ 0 w 186860"/>
                <a:gd name="connsiteY1" fmla="*/ 0 h 215294"/>
                <a:gd name="connsiteX2" fmla="*/ 133036 w 186860"/>
                <a:gd name="connsiteY2" fmla="*/ 0 h 215294"/>
                <a:gd name="connsiteX3" fmla="*/ 186860 w 186860"/>
                <a:gd name="connsiteY3" fmla="*/ 215294 h 21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860" h="215294">
                  <a:moveTo>
                    <a:pt x="35918" y="143672"/>
                  </a:moveTo>
                  <a:lnTo>
                    <a:pt x="0" y="0"/>
                  </a:lnTo>
                  <a:lnTo>
                    <a:pt x="133036" y="0"/>
                  </a:lnTo>
                  <a:lnTo>
                    <a:pt x="186860" y="21529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" name="フリーフォーム: 図形 129"/>
            <p:cNvSpPr/>
            <p:nvPr/>
          </p:nvSpPr>
          <p:spPr bwMode="auto">
            <a:xfrm>
              <a:off x="8482716" y="3857638"/>
              <a:ext cx="26630" cy="106518"/>
            </a:xfrm>
            <a:custGeom>
              <a:avLst/>
              <a:gdLst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0" fmla="*/ 12630 w 111869"/>
                <a:gd name="connsiteY0" fmla="*/ 0 h 106518"/>
                <a:gd name="connsiteX1" fmla="*/ 111869 w 111869"/>
                <a:gd name="connsiteY1" fmla="*/ 0 h 106518"/>
                <a:gd name="connsiteX2" fmla="*/ 85239 w 111869"/>
                <a:gd name="connsiteY2" fmla="*/ 106518 h 106518"/>
                <a:gd name="connsiteX3" fmla="*/ 46924 w 111869"/>
                <a:gd name="connsiteY3" fmla="*/ 106518 h 106518"/>
                <a:gd name="connsiteX4" fmla="*/ 0 w 111869"/>
                <a:gd name="connsiteY4" fmla="*/ 50521 h 106518"/>
                <a:gd name="connsiteX5" fmla="*/ 104070 w 111869"/>
                <a:gd name="connsiteY5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4" fmla="*/ 104070 w 111869"/>
                <a:gd name="connsiteY4" fmla="*/ 91440 h 106518"/>
                <a:gd name="connsiteX0" fmla="*/ 111869 w 111869"/>
                <a:gd name="connsiteY0" fmla="*/ 0 h 106518"/>
                <a:gd name="connsiteX1" fmla="*/ 85239 w 111869"/>
                <a:gd name="connsiteY1" fmla="*/ 106518 h 106518"/>
                <a:gd name="connsiteX2" fmla="*/ 46924 w 111869"/>
                <a:gd name="connsiteY2" fmla="*/ 106518 h 106518"/>
                <a:gd name="connsiteX3" fmla="*/ 0 w 111869"/>
                <a:gd name="connsiteY3" fmla="*/ 50521 h 106518"/>
                <a:gd name="connsiteX0" fmla="*/ 64945 w 64945"/>
                <a:gd name="connsiteY0" fmla="*/ 0 h 106518"/>
                <a:gd name="connsiteX1" fmla="*/ 38315 w 64945"/>
                <a:gd name="connsiteY1" fmla="*/ 106518 h 106518"/>
                <a:gd name="connsiteX2" fmla="*/ 0 w 64945"/>
                <a:gd name="connsiteY2" fmla="*/ 106518 h 106518"/>
                <a:gd name="connsiteX0" fmla="*/ 26630 w 26630"/>
                <a:gd name="connsiteY0" fmla="*/ 0 h 106518"/>
                <a:gd name="connsiteX1" fmla="*/ 0 w 26630"/>
                <a:gd name="connsiteY1" fmla="*/ 106518 h 10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30" h="106518">
                  <a:moveTo>
                    <a:pt x="26630" y="0"/>
                  </a:moveTo>
                  <a:lnTo>
                    <a:pt x="0" y="106518"/>
                  </a:lnTo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615843" y="923628"/>
            <a:ext cx="1212140" cy="1375920"/>
            <a:chOff x="-551629" y="499626"/>
            <a:chExt cx="1959201" cy="2223923"/>
          </a:xfrm>
        </p:grpSpPr>
        <p:sp>
          <p:nvSpPr>
            <p:cNvPr id="141" name="フリーフォーム: 図形 140"/>
            <p:cNvSpPr/>
            <p:nvPr/>
          </p:nvSpPr>
          <p:spPr bwMode="auto">
            <a:xfrm>
              <a:off x="-391619" y="499626"/>
              <a:ext cx="1282186" cy="799764"/>
            </a:xfrm>
            <a:custGeom>
              <a:avLst/>
              <a:gdLst>
                <a:gd name="connsiteX0" fmla="*/ 216215 w 1282186"/>
                <a:gd name="connsiteY0" fmla="*/ 77859 h 799764"/>
                <a:gd name="connsiteX1" fmla="*/ 84204 w 1282186"/>
                <a:gd name="connsiteY1" fmla="*/ 209870 h 799764"/>
                <a:gd name="connsiteX2" fmla="*/ 84204 w 1282186"/>
                <a:gd name="connsiteY2" fmla="*/ 591474 h 799764"/>
                <a:gd name="connsiteX3" fmla="*/ 216215 w 1282186"/>
                <a:gd name="connsiteY3" fmla="*/ 723485 h 799764"/>
                <a:gd name="connsiteX4" fmla="*/ 1065971 w 1282186"/>
                <a:gd name="connsiteY4" fmla="*/ 723485 h 799764"/>
                <a:gd name="connsiteX5" fmla="*/ 1197982 w 1282186"/>
                <a:gd name="connsiteY5" fmla="*/ 591474 h 799764"/>
                <a:gd name="connsiteX6" fmla="*/ 1197982 w 1282186"/>
                <a:gd name="connsiteY6" fmla="*/ 209870 h 799764"/>
                <a:gd name="connsiteX7" fmla="*/ 1065971 w 1282186"/>
                <a:gd name="connsiteY7" fmla="*/ 77859 h 799764"/>
                <a:gd name="connsiteX8" fmla="*/ 201876 w 1282186"/>
                <a:gd name="connsiteY8" fmla="*/ 0 h 799764"/>
                <a:gd name="connsiteX9" fmla="*/ 1080310 w 1282186"/>
                <a:gd name="connsiteY9" fmla="*/ 0 h 799764"/>
                <a:gd name="connsiteX10" fmla="*/ 1282186 w 1282186"/>
                <a:gd name="connsiteY10" fmla="*/ 201876 h 799764"/>
                <a:gd name="connsiteX11" fmla="*/ 1282186 w 1282186"/>
                <a:gd name="connsiteY11" fmla="*/ 597888 h 799764"/>
                <a:gd name="connsiteX12" fmla="*/ 1080310 w 1282186"/>
                <a:gd name="connsiteY12" fmla="*/ 799764 h 799764"/>
                <a:gd name="connsiteX13" fmla="*/ 201876 w 1282186"/>
                <a:gd name="connsiteY13" fmla="*/ 799764 h 799764"/>
                <a:gd name="connsiteX14" fmla="*/ 0 w 1282186"/>
                <a:gd name="connsiteY14" fmla="*/ 597888 h 799764"/>
                <a:gd name="connsiteX15" fmla="*/ 0 w 1282186"/>
                <a:gd name="connsiteY15" fmla="*/ 201876 h 799764"/>
                <a:gd name="connsiteX16" fmla="*/ 201876 w 1282186"/>
                <a:gd name="connsiteY16" fmla="*/ 0 h 7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82186" h="799764">
                  <a:moveTo>
                    <a:pt x="216215" y="77859"/>
                  </a:moveTo>
                  <a:cubicBezTo>
                    <a:pt x="143307" y="77859"/>
                    <a:pt x="84204" y="136962"/>
                    <a:pt x="84204" y="209870"/>
                  </a:cubicBezTo>
                  <a:lnTo>
                    <a:pt x="84204" y="591474"/>
                  </a:lnTo>
                  <a:cubicBezTo>
                    <a:pt x="84204" y="664382"/>
                    <a:pt x="143307" y="723485"/>
                    <a:pt x="216215" y="723485"/>
                  </a:cubicBezTo>
                  <a:lnTo>
                    <a:pt x="1065971" y="723485"/>
                  </a:lnTo>
                  <a:cubicBezTo>
                    <a:pt x="1138879" y="723485"/>
                    <a:pt x="1197982" y="664382"/>
                    <a:pt x="1197982" y="591474"/>
                  </a:cubicBezTo>
                  <a:lnTo>
                    <a:pt x="1197982" y="209870"/>
                  </a:lnTo>
                  <a:cubicBezTo>
                    <a:pt x="1197982" y="136962"/>
                    <a:pt x="1138879" y="77859"/>
                    <a:pt x="1065971" y="77859"/>
                  </a:cubicBezTo>
                  <a:close/>
                  <a:moveTo>
                    <a:pt x="201876" y="0"/>
                  </a:moveTo>
                  <a:lnTo>
                    <a:pt x="1080310" y="0"/>
                  </a:lnTo>
                  <a:cubicBezTo>
                    <a:pt x="1191803" y="0"/>
                    <a:pt x="1282186" y="90383"/>
                    <a:pt x="1282186" y="201876"/>
                  </a:cubicBezTo>
                  <a:lnTo>
                    <a:pt x="1282186" y="597888"/>
                  </a:lnTo>
                  <a:cubicBezTo>
                    <a:pt x="1282186" y="709381"/>
                    <a:pt x="1191803" y="799764"/>
                    <a:pt x="1080310" y="799764"/>
                  </a:cubicBezTo>
                  <a:lnTo>
                    <a:pt x="201876" y="799764"/>
                  </a:lnTo>
                  <a:cubicBezTo>
                    <a:pt x="90383" y="799764"/>
                    <a:pt x="0" y="709381"/>
                    <a:pt x="0" y="597888"/>
                  </a:cubicBezTo>
                  <a:lnTo>
                    <a:pt x="0" y="201876"/>
                  </a:lnTo>
                  <a:cubicBezTo>
                    <a:pt x="0" y="90383"/>
                    <a:pt x="90383" y="0"/>
                    <a:pt x="201876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フリーフォーム: 図形 141"/>
            <p:cNvSpPr/>
            <p:nvPr/>
          </p:nvSpPr>
          <p:spPr bwMode="auto">
            <a:xfrm>
              <a:off x="-551629" y="790937"/>
              <a:ext cx="1889401" cy="1932612"/>
            </a:xfrm>
            <a:custGeom>
              <a:avLst/>
              <a:gdLst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038596 h 1932613"/>
                <a:gd name="connsiteX12" fmla="*/ 0 w 1889401"/>
                <a:gd name="connsiteY12" fmla="*/ 194396 h 1932613"/>
                <a:gd name="connsiteX13" fmla="*/ 194395 w 1889401"/>
                <a:gd name="connsiteY13" fmla="*/ 1 h 1932613"/>
                <a:gd name="connsiteX14" fmla="*/ 946105 w 1889401"/>
                <a:gd name="connsiteY14" fmla="*/ 1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94396 h 1932613"/>
                <a:gd name="connsiteX12" fmla="*/ 194395 w 1889401"/>
                <a:gd name="connsiteY12" fmla="*/ 1 h 1932613"/>
                <a:gd name="connsiteX13" fmla="*/ 946105 w 1889401"/>
                <a:gd name="connsiteY13" fmla="*/ 1 h 1932613"/>
                <a:gd name="connsiteX14" fmla="*/ 946125 w 1889401"/>
                <a:gd name="connsiteY14" fmla="*/ 0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0 w 1889401"/>
                <a:gd name="connsiteY10" fmla="*/ 194396 h 1932613"/>
                <a:gd name="connsiteX11" fmla="*/ 194395 w 1889401"/>
                <a:gd name="connsiteY11" fmla="*/ 1 h 1932613"/>
                <a:gd name="connsiteX12" fmla="*/ 946105 w 1889401"/>
                <a:gd name="connsiteY12" fmla="*/ 1 h 1932613"/>
                <a:gd name="connsiteX13" fmla="*/ 946125 w 1889401"/>
                <a:gd name="connsiteY13" fmla="*/ 0 h 1932613"/>
                <a:gd name="connsiteX0" fmla="*/ 94610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12" fmla="*/ 946105 w 1889401"/>
                <a:gd name="connsiteY12" fmla="*/ 0 h 1932612"/>
                <a:gd name="connsiteX0" fmla="*/ 19439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997852 w 1889401"/>
                <a:gd name="connsiteY2" fmla="*/ 2611 h 1932612"/>
                <a:gd name="connsiteX3" fmla="*/ 1042570 w 1889401"/>
                <a:gd name="connsiteY3" fmla="*/ 4869 h 1932612"/>
                <a:gd name="connsiteX4" fmla="*/ 1889401 w 1889401"/>
                <a:gd name="connsiteY4" fmla="*/ 943275 h 1932612"/>
                <a:gd name="connsiteX5" fmla="*/ 1889401 w 1889401"/>
                <a:gd name="connsiteY5" fmla="*/ 1810816 h 1932612"/>
                <a:gd name="connsiteX6" fmla="*/ 1767605 w 1889401"/>
                <a:gd name="connsiteY6" fmla="*/ 1932612 h 1932612"/>
                <a:gd name="connsiteX7" fmla="*/ 124645 w 1889401"/>
                <a:gd name="connsiteY7" fmla="*/ 1932612 h 1932612"/>
                <a:gd name="connsiteX8" fmla="*/ 2849 w 1889401"/>
                <a:gd name="connsiteY8" fmla="*/ 1810816 h 1932612"/>
                <a:gd name="connsiteX9" fmla="*/ 0 w 1889401"/>
                <a:gd name="connsiteY9" fmla="*/ 194395 h 1932612"/>
                <a:gd name="connsiteX10" fmla="*/ 194395 w 1889401"/>
                <a:gd name="connsiteY10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1042570 w 1889401"/>
                <a:gd name="connsiteY2" fmla="*/ 4869 h 1932612"/>
                <a:gd name="connsiteX3" fmla="*/ 1889401 w 1889401"/>
                <a:gd name="connsiteY3" fmla="*/ 943275 h 1932612"/>
                <a:gd name="connsiteX4" fmla="*/ 1889401 w 1889401"/>
                <a:gd name="connsiteY4" fmla="*/ 1810816 h 1932612"/>
                <a:gd name="connsiteX5" fmla="*/ 1767605 w 1889401"/>
                <a:gd name="connsiteY5" fmla="*/ 1932612 h 1932612"/>
                <a:gd name="connsiteX6" fmla="*/ 124645 w 1889401"/>
                <a:gd name="connsiteY6" fmla="*/ 1932612 h 1932612"/>
                <a:gd name="connsiteX7" fmla="*/ 2849 w 1889401"/>
                <a:gd name="connsiteY7" fmla="*/ 1810816 h 1932612"/>
                <a:gd name="connsiteX8" fmla="*/ 0 w 1889401"/>
                <a:gd name="connsiteY8" fmla="*/ 194395 h 1932612"/>
                <a:gd name="connsiteX9" fmla="*/ 194395 w 1889401"/>
                <a:gd name="connsiteY9" fmla="*/ 0 h 1932612"/>
                <a:gd name="connsiteX0" fmla="*/ 194395 w 1889401"/>
                <a:gd name="connsiteY0" fmla="*/ 0 h 1932612"/>
                <a:gd name="connsiteX1" fmla="*/ 1042570 w 1889401"/>
                <a:gd name="connsiteY1" fmla="*/ 4869 h 1932612"/>
                <a:gd name="connsiteX2" fmla="*/ 1889401 w 1889401"/>
                <a:gd name="connsiteY2" fmla="*/ 943275 h 1932612"/>
                <a:gd name="connsiteX3" fmla="*/ 1889401 w 1889401"/>
                <a:gd name="connsiteY3" fmla="*/ 1810816 h 1932612"/>
                <a:gd name="connsiteX4" fmla="*/ 1767605 w 1889401"/>
                <a:gd name="connsiteY4" fmla="*/ 1932612 h 1932612"/>
                <a:gd name="connsiteX5" fmla="*/ 124645 w 1889401"/>
                <a:gd name="connsiteY5" fmla="*/ 1932612 h 1932612"/>
                <a:gd name="connsiteX6" fmla="*/ 2849 w 1889401"/>
                <a:gd name="connsiteY6" fmla="*/ 1810816 h 1932612"/>
                <a:gd name="connsiteX7" fmla="*/ 0 w 1889401"/>
                <a:gd name="connsiteY7" fmla="*/ 194395 h 1932612"/>
                <a:gd name="connsiteX8" fmla="*/ 194395 w 1889401"/>
                <a:gd name="connsiteY8" fmla="*/ 0 h 193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9401" h="1932612">
                  <a:moveTo>
                    <a:pt x="194395" y="0"/>
                  </a:moveTo>
                  <a:lnTo>
                    <a:pt x="1042570" y="4869"/>
                  </a:lnTo>
                  <a:cubicBezTo>
                    <a:pt x="1518222" y="53174"/>
                    <a:pt x="1889401" y="454878"/>
                    <a:pt x="1889401" y="943275"/>
                  </a:cubicBezTo>
                  <a:lnTo>
                    <a:pt x="1889401" y="1810816"/>
                  </a:lnTo>
                  <a:cubicBezTo>
                    <a:pt x="1889401" y="1878082"/>
                    <a:pt x="1834871" y="1932612"/>
                    <a:pt x="1767605" y="1932612"/>
                  </a:cubicBezTo>
                  <a:lnTo>
                    <a:pt x="124645" y="1932612"/>
                  </a:lnTo>
                  <a:cubicBezTo>
                    <a:pt x="57379" y="1932612"/>
                    <a:pt x="2849" y="1878082"/>
                    <a:pt x="2849" y="1810816"/>
                  </a:cubicBezTo>
                  <a:cubicBezTo>
                    <a:pt x="1899" y="1272009"/>
                    <a:pt x="950" y="733202"/>
                    <a:pt x="0" y="194395"/>
                  </a:cubicBezTo>
                  <a:cubicBezTo>
                    <a:pt x="0" y="87034"/>
                    <a:pt x="87034" y="0"/>
                    <a:pt x="194395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3" name="グループ化 142"/>
            <p:cNvGrpSpPr/>
            <p:nvPr/>
          </p:nvGrpSpPr>
          <p:grpSpPr>
            <a:xfrm rot="3425613">
              <a:off x="1024574" y="1030655"/>
              <a:ext cx="484527" cy="281468"/>
              <a:chOff x="2533258" y="3696808"/>
              <a:chExt cx="484527" cy="281468"/>
            </a:xfrm>
          </p:grpSpPr>
          <p:sp>
            <p:nvSpPr>
              <p:cNvPr id="145" name="四角形: 角を丸くする 144"/>
              <p:cNvSpPr/>
              <p:nvPr/>
            </p:nvSpPr>
            <p:spPr bwMode="auto">
              <a:xfrm>
                <a:off x="2554760" y="3887218"/>
                <a:ext cx="441522" cy="91058"/>
              </a:xfrm>
              <a:prstGeom prst="round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/>
              <p:cNvGrpSpPr/>
              <p:nvPr/>
            </p:nvGrpSpPr>
            <p:grpSpPr>
              <a:xfrm>
                <a:off x="2533258" y="3696808"/>
                <a:ext cx="484527" cy="227247"/>
                <a:chOff x="2533258" y="3696808"/>
                <a:chExt cx="484527" cy="227247"/>
              </a:xfrm>
            </p:grpSpPr>
            <p:sp>
              <p:nvSpPr>
                <p:cNvPr id="147" name="台形 146"/>
                <p:cNvSpPr/>
                <p:nvPr/>
              </p:nvSpPr>
              <p:spPr bwMode="auto">
                <a:xfrm>
                  <a:off x="2533258" y="3696808"/>
                  <a:ext cx="484527" cy="22724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台形 147"/>
                <p:cNvSpPr/>
                <p:nvPr/>
              </p:nvSpPr>
              <p:spPr bwMode="auto">
                <a:xfrm>
                  <a:off x="2567229" y="3696808"/>
                  <a:ext cx="416584" cy="227247"/>
                </a:xfrm>
                <a:prstGeom prst="trapezoid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台形 148"/>
                <p:cNvSpPr/>
                <p:nvPr/>
              </p:nvSpPr>
              <p:spPr bwMode="auto">
                <a:xfrm>
                  <a:off x="2637760" y="3696808"/>
                  <a:ext cx="275522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台形 149"/>
                <p:cNvSpPr/>
                <p:nvPr/>
              </p:nvSpPr>
              <p:spPr bwMode="auto">
                <a:xfrm>
                  <a:off x="2712230" y="3696808"/>
                  <a:ext cx="126583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4" name="フリーフォーム: 図形 143"/>
            <p:cNvSpPr/>
            <p:nvPr/>
          </p:nvSpPr>
          <p:spPr bwMode="auto">
            <a:xfrm>
              <a:off x="-265970" y="1312063"/>
              <a:ext cx="1149889" cy="1149891"/>
            </a:xfrm>
            <a:custGeom>
              <a:avLst/>
              <a:gdLst>
                <a:gd name="connsiteX0" fmla="*/ 45522 w 1149889"/>
                <a:gd name="connsiteY0" fmla="*/ 0 h 1149891"/>
                <a:gd name="connsiteX1" fmla="*/ 77711 w 1149889"/>
                <a:gd name="connsiteY1" fmla="*/ 13333 h 1149891"/>
                <a:gd name="connsiteX2" fmla="*/ 574945 w 1149889"/>
                <a:gd name="connsiteY2" fmla="*/ 510567 h 1149891"/>
                <a:gd name="connsiteX3" fmla="*/ 1072179 w 1149889"/>
                <a:gd name="connsiteY3" fmla="*/ 13333 h 1149891"/>
                <a:gd name="connsiteX4" fmla="*/ 1136557 w 1149889"/>
                <a:gd name="connsiteY4" fmla="*/ 13333 h 1149891"/>
                <a:gd name="connsiteX5" fmla="*/ 1136557 w 1149889"/>
                <a:gd name="connsiteY5" fmla="*/ 77711 h 1149891"/>
                <a:gd name="connsiteX6" fmla="*/ 639323 w 1149889"/>
                <a:gd name="connsiteY6" fmla="*/ 574946 h 1149891"/>
                <a:gd name="connsiteX7" fmla="*/ 1136557 w 1149889"/>
                <a:gd name="connsiteY7" fmla="*/ 1072180 h 1149891"/>
                <a:gd name="connsiteX8" fmla="*/ 1136557 w 1149889"/>
                <a:gd name="connsiteY8" fmla="*/ 1136558 h 1149891"/>
                <a:gd name="connsiteX9" fmla="*/ 1072179 w 1149889"/>
                <a:gd name="connsiteY9" fmla="*/ 1136558 h 1149891"/>
                <a:gd name="connsiteX10" fmla="*/ 574945 w 1149889"/>
                <a:gd name="connsiteY10" fmla="*/ 639324 h 1149891"/>
                <a:gd name="connsiteX11" fmla="*/ 77711 w 1149889"/>
                <a:gd name="connsiteY11" fmla="*/ 1136558 h 1149891"/>
                <a:gd name="connsiteX12" fmla="*/ 13333 w 1149889"/>
                <a:gd name="connsiteY12" fmla="*/ 1136558 h 1149891"/>
                <a:gd name="connsiteX13" fmla="*/ 13333 w 1149889"/>
                <a:gd name="connsiteY13" fmla="*/ 1072180 h 1149891"/>
                <a:gd name="connsiteX14" fmla="*/ 510567 w 1149889"/>
                <a:gd name="connsiteY14" fmla="*/ 574946 h 1149891"/>
                <a:gd name="connsiteX15" fmla="*/ 13333 w 1149889"/>
                <a:gd name="connsiteY15" fmla="*/ 77711 h 1149891"/>
                <a:gd name="connsiteX16" fmla="*/ 13333 w 1149889"/>
                <a:gd name="connsiteY16" fmla="*/ 13333 h 1149891"/>
                <a:gd name="connsiteX17" fmla="*/ 45522 w 1149889"/>
                <a:gd name="connsiteY17" fmla="*/ 0 h 114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9889" h="1149891">
                  <a:moveTo>
                    <a:pt x="45522" y="0"/>
                  </a:moveTo>
                  <a:cubicBezTo>
                    <a:pt x="57172" y="0"/>
                    <a:pt x="68822" y="4444"/>
                    <a:pt x="77711" y="13333"/>
                  </a:cubicBezTo>
                  <a:lnTo>
                    <a:pt x="574945" y="510567"/>
                  </a:lnTo>
                  <a:lnTo>
                    <a:pt x="1072179" y="13333"/>
                  </a:lnTo>
                  <a:cubicBezTo>
                    <a:pt x="1089957" y="-4444"/>
                    <a:pt x="1118780" y="-4444"/>
                    <a:pt x="1136557" y="13333"/>
                  </a:cubicBezTo>
                  <a:cubicBezTo>
                    <a:pt x="1154334" y="31111"/>
                    <a:pt x="1154334" y="59934"/>
                    <a:pt x="1136557" y="77711"/>
                  </a:cubicBezTo>
                  <a:lnTo>
                    <a:pt x="639323" y="574946"/>
                  </a:lnTo>
                  <a:lnTo>
                    <a:pt x="1136557" y="1072180"/>
                  </a:lnTo>
                  <a:cubicBezTo>
                    <a:pt x="1154334" y="1089957"/>
                    <a:pt x="1154334" y="1118780"/>
                    <a:pt x="1136557" y="1136558"/>
                  </a:cubicBezTo>
                  <a:cubicBezTo>
                    <a:pt x="1118780" y="1154335"/>
                    <a:pt x="1089957" y="1154335"/>
                    <a:pt x="1072179" y="1136558"/>
                  </a:cubicBezTo>
                  <a:lnTo>
                    <a:pt x="574945" y="639324"/>
                  </a:lnTo>
                  <a:lnTo>
                    <a:pt x="77711" y="1136558"/>
                  </a:lnTo>
                  <a:cubicBezTo>
                    <a:pt x="59933" y="1154336"/>
                    <a:pt x="31110" y="1154336"/>
                    <a:pt x="13333" y="1136558"/>
                  </a:cubicBezTo>
                  <a:cubicBezTo>
                    <a:pt x="-4445" y="1118781"/>
                    <a:pt x="-4445" y="1089958"/>
                    <a:pt x="13333" y="1072180"/>
                  </a:cubicBezTo>
                  <a:lnTo>
                    <a:pt x="510567" y="574946"/>
                  </a:lnTo>
                  <a:lnTo>
                    <a:pt x="13333" y="77711"/>
                  </a:lnTo>
                  <a:cubicBezTo>
                    <a:pt x="-4445" y="59933"/>
                    <a:pt x="-4445" y="31110"/>
                    <a:pt x="13333" y="13333"/>
                  </a:cubicBezTo>
                  <a:cubicBezTo>
                    <a:pt x="22221" y="4444"/>
                    <a:pt x="33871" y="0"/>
                    <a:pt x="4552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572658" y="2907984"/>
            <a:ext cx="1212140" cy="1375920"/>
            <a:chOff x="-551629" y="2785626"/>
            <a:chExt cx="1959201" cy="2223923"/>
          </a:xfrm>
        </p:grpSpPr>
        <p:sp>
          <p:nvSpPr>
            <p:cNvPr id="152" name="フリーフォーム: 図形 151"/>
            <p:cNvSpPr/>
            <p:nvPr/>
          </p:nvSpPr>
          <p:spPr bwMode="auto">
            <a:xfrm>
              <a:off x="-391619" y="2785626"/>
              <a:ext cx="1282186" cy="799764"/>
            </a:xfrm>
            <a:custGeom>
              <a:avLst/>
              <a:gdLst>
                <a:gd name="connsiteX0" fmla="*/ 216215 w 1282186"/>
                <a:gd name="connsiteY0" fmla="*/ 77859 h 799764"/>
                <a:gd name="connsiteX1" fmla="*/ 84204 w 1282186"/>
                <a:gd name="connsiteY1" fmla="*/ 209870 h 799764"/>
                <a:gd name="connsiteX2" fmla="*/ 84204 w 1282186"/>
                <a:gd name="connsiteY2" fmla="*/ 591474 h 799764"/>
                <a:gd name="connsiteX3" fmla="*/ 216215 w 1282186"/>
                <a:gd name="connsiteY3" fmla="*/ 723485 h 799764"/>
                <a:gd name="connsiteX4" fmla="*/ 1065971 w 1282186"/>
                <a:gd name="connsiteY4" fmla="*/ 723485 h 799764"/>
                <a:gd name="connsiteX5" fmla="*/ 1197982 w 1282186"/>
                <a:gd name="connsiteY5" fmla="*/ 591474 h 799764"/>
                <a:gd name="connsiteX6" fmla="*/ 1197982 w 1282186"/>
                <a:gd name="connsiteY6" fmla="*/ 209870 h 799764"/>
                <a:gd name="connsiteX7" fmla="*/ 1065971 w 1282186"/>
                <a:gd name="connsiteY7" fmla="*/ 77859 h 799764"/>
                <a:gd name="connsiteX8" fmla="*/ 201876 w 1282186"/>
                <a:gd name="connsiteY8" fmla="*/ 0 h 799764"/>
                <a:gd name="connsiteX9" fmla="*/ 1080310 w 1282186"/>
                <a:gd name="connsiteY9" fmla="*/ 0 h 799764"/>
                <a:gd name="connsiteX10" fmla="*/ 1282186 w 1282186"/>
                <a:gd name="connsiteY10" fmla="*/ 201876 h 799764"/>
                <a:gd name="connsiteX11" fmla="*/ 1282186 w 1282186"/>
                <a:gd name="connsiteY11" fmla="*/ 597888 h 799764"/>
                <a:gd name="connsiteX12" fmla="*/ 1080310 w 1282186"/>
                <a:gd name="connsiteY12" fmla="*/ 799764 h 799764"/>
                <a:gd name="connsiteX13" fmla="*/ 201876 w 1282186"/>
                <a:gd name="connsiteY13" fmla="*/ 799764 h 799764"/>
                <a:gd name="connsiteX14" fmla="*/ 0 w 1282186"/>
                <a:gd name="connsiteY14" fmla="*/ 597888 h 799764"/>
                <a:gd name="connsiteX15" fmla="*/ 0 w 1282186"/>
                <a:gd name="connsiteY15" fmla="*/ 201876 h 799764"/>
                <a:gd name="connsiteX16" fmla="*/ 201876 w 1282186"/>
                <a:gd name="connsiteY16" fmla="*/ 0 h 7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82186" h="799764">
                  <a:moveTo>
                    <a:pt x="216215" y="77859"/>
                  </a:moveTo>
                  <a:cubicBezTo>
                    <a:pt x="143307" y="77859"/>
                    <a:pt x="84204" y="136962"/>
                    <a:pt x="84204" y="209870"/>
                  </a:cubicBezTo>
                  <a:lnTo>
                    <a:pt x="84204" y="591474"/>
                  </a:lnTo>
                  <a:cubicBezTo>
                    <a:pt x="84204" y="664382"/>
                    <a:pt x="143307" y="723485"/>
                    <a:pt x="216215" y="723485"/>
                  </a:cubicBezTo>
                  <a:lnTo>
                    <a:pt x="1065971" y="723485"/>
                  </a:lnTo>
                  <a:cubicBezTo>
                    <a:pt x="1138879" y="723485"/>
                    <a:pt x="1197982" y="664382"/>
                    <a:pt x="1197982" y="591474"/>
                  </a:cubicBezTo>
                  <a:lnTo>
                    <a:pt x="1197982" y="209870"/>
                  </a:lnTo>
                  <a:cubicBezTo>
                    <a:pt x="1197982" y="136962"/>
                    <a:pt x="1138879" y="77859"/>
                    <a:pt x="1065971" y="77859"/>
                  </a:cubicBezTo>
                  <a:close/>
                  <a:moveTo>
                    <a:pt x="201876" y="0"/>
                  </a:moveTo>
                  <a:lnTo>
                    <a:pt x="1080310" y="0"/>
                  </a:lnTo>
                  <a:cubicBezTo>
                    <a:pt x="1191803" y="0"/>
                    <a:pt x="1282186" y="90383"/>
                    <a:pt x="1282186" y="201876"/>
                  </a:cubicBezTo>
                  <a:lnTo>
                    <a:pt x="1282186" y="597888"/>
                  </a:lnTo>
                  <a:cubicBezTo>
                    <a:pt x="1282186" y="709381"/>
                    <a:pt x="1191803" y="799764"/>
                    <a:pt x="1080310" y="799764"/>
                  </a:cubicBezTo>
                  <a:lnTo>
                    <a:pt x="201876" y="799764"/>
                  </a:lnTo>
                  <a:cubicBezTo>
                    <a:pt x="90383" y="799764"/>
                    <a:pt x="0" y="709381"/>
                    <a:pt x="0" y="597888"/>
                  </a:cubicBezTo>
                  <a:lnTo>
                    <a:pt x="0" y="201876"/>
                  </a:lnTo>
                  <a:cubicBezTo>
                    <a:pt x="0" y="90383"/>
                    <a:pt x="90383" y="0"/>
                    <a:pt x="201876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: 図形 152"/>
            <p:cNvSpPr/>
            <p:nvPr/>
          </p:nvSpPr>
          <p:spPr bwMode="auto">
            <a:xfrm>
              <a:off x="-551629" y="3076937"/>
              <a:ext cx="1889401" cy="1932612"/>
            </a:xfrm>
            <a:custGeom>
              <a:avLst/>
              <a:gdLst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038596 h 1932613"/>
                <a:gd name="connsiteX12" fmla="*/ 0 w 1889401"/>
                <a:gd name="connsiteY12" fmla="*/ 194396 h 1932613"/>
                <a:gd name="connsiteX13" fmla="*/ 194395 w 1889401"/>
                <a:gd name="connsiteY13" fmla="*/ 1 h 1932613"/>
                <a:gd name="connsiteX14" fmla="*/ 946105 w 1889401"/>
                <a:gd name="connsiteY14" fmla="*/ 1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94396 h 1932613"/>
                <a:gd name="connsiteX12" fmla="*/ 194395 w 1889401"/>
                <a:gd name="connsiteY12" fmla="*/ 1 h 1932613"/>
                <a:gd name="connsiteX13" fmla="*/ 946105 w 1889401"/>
                <a:gd name="connsiteY13" fmla="*/ 1 h 1932613"/>
                <a:gd name="connsiteX14" fmla="*/ 946125 w 1889401"/>
                <a:gd name="connsiteY14" fmla="*/ 0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0 w 1889401"/>
                <a:gd name="connsiteY10" fmla="*/ 194396 h 1932613"/>
                <a:gd name="connsiteX11" fmla="*/ 194395 w 1889401"/>
                <a:gd name="connsiteY11" fmla="*/ 1 h 1932613"/>
                <a:gd name="connsiteX12" fmla="*/ 946105 w 1889401"/>
                <a:gd name="connsiteY12" fmla="*/ 1 h 1932613"/>
                <a:gd name="connsiteX13" fmla="*/ 946125 w 1889401"/>
                <a:gd name="connsiteY13" fmla="*/ 0 h 1932613"/>
                <a:gd name="connsiteX0" fmla="*/ 94610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12" fmla="*/ 946105 w 1889401"/>
                <a:gd name="connsiteY12" fmla="*/ 0 h 1932612"/>
                <a:gd name="connsiteX0" fmla="*/ 19439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997852 w 1889401"/>
                <a:gd name="connsiteY2" fmla="*/ 2611 h 1932612"/>
                <a:gd name="connsiteX3" fmla="*/ 1042570 w 1889401"/>
                <a:gd name="connsiteY3" fmla="*/ 4869 h 1932612"/>
                <a:gd name="connsiteX4" fmla="*/ 1889401 w 1889401"/>
                <a:gd name="connsiteY4" fmla="*/ 943275 h 1932612"/>
                <a:gd name="connsiteX5" fmla="*/ 1889401 w 1889401"/>
                <a:gd name="connsiteY5" fmla="*/ 1810816 h 1932612"/>
                <a:gd name="connsiteX6" fmla="*/ 1767605 w 1889401"/>
                <a:gd name="connsiteY6" fmla="*/ 1932612 h 1932612"/>
                <a:gd name="connsiteX7" fmla="*/ 124645 w 1889401"/>
                <a:gd name="connsiteY7" fmla="*/ 1932612 h 1932612"/>
                <a:gd name="connsiteX8" fmla="*/ 2849 w 1889401"/>
                <a:gd name="connsiteY8" fmla="*/ 1810816 h 1932612"/>
                <a:gd name="connsiteX9" fmla="*/ 0 w 1889401"/>
                <a:gd name="connsiteY9" fmla="*/ 194395 h 1932612"/>
                <a:gd name="connsiteX10" fmla="*/ 194395 w 1889401"/>
                <a:gd name="connsiteY10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1042570 w 1889401"/>
                <a:gd name="connsiteY2" fmla="*/ 4869 h 1932612"/>
                <a:gd name="connsiteX3" fmla="*/ 1889401 w 1889401"/>
                <a:gd name="connsiteY3" fmla="*/ 943275 h 1932612"/>
                <a:gd name="connsiteX4" fmla="*/ 1889401 w 1889401"/>
                <a:gd name="connsiteY4" fmla="*/ 1810816 h 1932612"/>
                <a:gd name="connsiteX5" fmla="*/ 1767605 w 1889401"/>
                <a:gd name="connsiteY5" fmla="*/ 1932612 h 1932612"/>
                <a:gd name="connsiteX6" fmla="*/ 124645 w 1889401"/>
                <a:gd name="connsiteY6" fmla="*/ 1932612 h 1932612"/>
                <a:gd name="connsiteX7" fmla="*/ 2849 w 1889401"/>
                <a:gd name="connsiteY7" fmla="*/ 1810816 h 1932612"/>
                <a:gd name="connsiteX8" fmla="*/ 0 w 1889401"/>
                <a:gd name="connsiteY8" fmla="*/ 194395 h 1932612"/>
                <a:gd name="connsiteX9" fmla="*/ 194395 w 1889401"/>
                <a:gd name="connsiteY9" fmla="*/ 0 h 1932612"/>
                <a:gd name="connsiteX0" fmla="*/ 194395 w 1889401"/>
                <a:gd name="connsiteY0" fmla="*/ 0 h 1932612"/>
                <a:gd name="connsiteX1" fmla="*/ 1042570 w 1889401"/>
                <a:gd name="connsiteY1" fmla="*/ 4869 h 1932612"/>
                <a:gd name="connsiteX2" fmla="*/ 1889401 w 1889401"/>
                <a:gd name="connsiteY2" fmla="*/ 943275 h 1932612"/>
                <a:gd name="connsiteX3" fmla="*/ 1889401 w 1889401"/>
                <a:gd name="connsiteY3" fmla="*/ 1810816 h 1932612"/>
                <a:gd name="connsiteX4" fmla="*/ 1767605 w 1889401"/>
                <a:gd name="connsiteY4" fmla="*/ 1932612 h 1932612"/>
                <a:gd name="connsiteX5" fmla="*/ 124645 w 1889401"/>
                <a:gd name="connsiteY5" fmla="*/ 1932612 h 1932612"/>
                <a:gd name="connsiteX6" fmla="*/ 2849 w 1889401"/>
                <a:gd name="connsiteY6" fmla="*/ 1810816 h 1932612"/>
                <a:gd name="connsiteX7" fmla="*/ 0 w 1889401"/>
                <a:gd name="connsiteY7" fmla="*/ 194395 h 1932612"/>
                <a:gd name="connsiteX8" fmla="*/ 194395 w 1889401"/>
                <a:gd name="connsiteY8" fmla="*/ 0 h 193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9401" h="1932612">
                  <a:moveTo>
                    <a:pt x="194395" y="0"/>
                  </a:moveTo>
                  <a:lnTo>
                    <a:pt x="1042570" y="4869"/>
                  </a:lnTo>
                  <a:cubicBezTo>
                    <a:pt x="1518222" y="53174"/>
                    <a:pt x="1889401" y="454878"/>
                    <a:pt x="1889401" y="943275"/>
                  </a:cubicBezTo>
                  <a:lnTo>
                    <a:pt x="1889401" y="1810816"/>
                  </a:lnTo>
                  <a:cubicBezTo>
                    <a:pt x="1889401" y="1878082"/>
                    <a:pt x="1834871" y="1932612"/>
                    <a:pt x="1767605" y="1932612"/>
                  </a:cubicBezTo>
                  <a:lnTo>
                    <a:pt x="124645" y="1932612"/>
                  </a:lnTo>
                  <a:cubicBezTo>
                    <a:pt x="57379" y="1932612"/>
                    <a:pt x="2849" y="1878082"/>
                    <a:pt x="2849" y="1810816"/>
                  </a:cubicBezTo>
                  <a:cubicBezTo>
                    <a:pt x="1899" y="1272009"/>
                    <a:pt x="950" y="733202"/>
                    <a:pt x="0" y="194395"/>
                  </a:cubicBezTo>
                  <a:cubicBezTo>
                    <a:pt x="0" y="87034"/>
                    <a:pt x="87034" y="0"/>
                    <a:pt x="194395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4" name="グループ化 153"/>
            <p:cNvGrpSpPr/>
            <p:nvPr/>
          </p:nvGrpSpPr>
          <p:grpSpPr>
            <a:xfrm rot="3425613">
              <a:off x="1024574" y="3316655"/>
              <a:ext cx="484527" cy="281468"/>
              <a:chOff x="2533258" y="3696808"/>
              <a:chExt cx="484527" cy="281468"/>
            </a:xfrm>
          </p:grpSpPr>
          <p:sp>
            <p:nvSpPr>
              <p:cNvPr id="156" name="四角形: 角を丸くする 155"/>
              <p:cNvSpPr/>
              <p:nvPr/>
            </p:nvSpPr>
            <p:spPr bwMode="auto">
              <a:xfrm>
                <a:off x="2554760" y="3887218"/>
                <a:ext cx="441522" cy="91058"/>
              </a:xfrm>
              <a:prstGeom prst="round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" name="グループ化 156"/>
              <p:cNvGrpSpPr/>
              <p:nvPr/>
            </p:nvGrpSpPr>
            <p:grpSpPr>
              <a:xfrm>
                <a:off x="2533258" y="3696808"/>
                <a:ext cx="484527" cy="227247"/>
                <a:chOff x="2533258" y="3696808"/>
                <a:chExt cx="484527" cy="227247"/>
              </a:xfrm>
            </p:grpSpPr>
            <p:sp>
              <p:nvSpPr>
                <p:cNvPr id="158" name="台形 157"/>
                <p:cNvSpPr/>
                <p:nvPr/>
              </p:nvSpPr>
              <p:spPr bwMode="auto">
                <a:xfrm>
                  <a:off x="2533258" y="3696808"/>
                  <a:ext cx="484527" cy="22724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台形 158"/>
                <p:cNvSpPr/>
                <p:nvPr/>
              </p:nvSpPr>
              <p:spPr bwMode="auto">
                <a:xfrm>
                  <a:off x="2567229" y="3696808"/>
                  <a:ext cx="416584" cy="227247"/>
                </a:xfrm>
                <a:prstGeom prst="trapezoid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台形 159"/>
                <p:cNvSpPr/>
                <p:nvPr/>
              </p:nvSpPr>
              <p:spPr bwMode="auto">
                <a:xfrm>
                  <a:off x="2637760" y="3696808"/>
                  <a:ext cx="275522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台形 160"/>
                <p:cNvSpPr/>
                <p:nvPr/>
              </p:nvSpPr>
              <p:spPr bwMode="auto">
                <a:xfrm>
                  <a:off x="2712230" y="3696808"/>
                  <a:ext cx="126583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5" name="フリーフォーム: 図形 154"/>
            <p:cNvSpPr/>
            <p:nvPr/>
          </p:nvSpPr>
          <p:spPr bwMode="auto">
            <a:xfrm>
              <a:off x="-265970" y="3598063"/>
              <a:ext cx="1149889" cy="1149891"/>
            </a:xfrm>
            <a:custGeom>
              <a:avLst/>
              <a:gdLst>
                <a:gd name="connsiteX0" fmla="*/ 45522 w 1149889"/>
                <a:gd name="connsiteY0" fmla="*/ 0 h 1149891"/>
                <a:gd name="connsiteX1" fmla="*/ 77711 w 1149889"/>
                <a:gd name="connsiteY1" fmla="*/ 13333 h 1149891"/>
                <a:gd name="connsiteX2" fmla="*/ 574945 w 1149889"/>
                <a:gd name="connsiteY2" fmla="*/ 510567 h 1149891"/>
                <a:gd name="connsiteX3" fmla="*/ 1072179 w 1149889"/>
                <a:gd name="connsiteY3" fmla="*/ 13333 h 1149891"/>
                <a:gd name="connsiteX4" fmla="*/ 1136557 w 1149889"/>
                <a:gd name="connsiteY4" fmla="*/ 13333 h 1149891"/>
                <a:gd name="connsiteX5" fmla="*/ 1136557 w 1149889"/>
                <a:gd name="connsiteY5" fmla="*/ 77711 h 1149891"/>
                <a:gd name="connsiteX6" fmla="*/ 639323 w 1149889"/>
                <a:gd name="connsiteY6" fmla="*/ 574946 h 1149891"/>
                <a:gd name="connsiteX7" fmla="*/ 1136557 w 1149889"/>
                <a:gd name="connsiteY7" fmla="*/ 1072180 h 1149891"/>
                <a:gd name="connsiteX8" fmla="*/ 1136557 w 1149889"/>
                <a:gd name="connsiteY8" fmla="*/ 1136558 h 1149891"/>
                <a:gd name="connsiteX9" fmla="*/ 1072179 w 1149889"/>
                <a:gd name="connsiteY9" fmla="*/ 1136558 h 1149891"/>
                <a:gd name="connsiteX10" fmla="*/ 574945 w 1149889"/>
                <a:gd name="connsiteY10" fmla="*/ 639324 h 1149891"/>
                <a:gd name="connsiteX11" fmla="*/ 77711 w 1149889"/>
                <a:gd name="connsiteY11" fmla="*/ 1136558 h 1149891"/>
                <a:gd name="connsiteX12" fmla="*/ 13333 w 1149889"/>
                <a:gd name="connsiteY12" fmla="*/ 1136558 h 1149891"/>
                <a:gd name="connsiteX13" fmla="*/ 13333 w 1149889"/>
                <a:gd name="connsiteY13" fmla="*/ 1072180 h 1149891"/>
                <a:gd name="connsiteX14" fmla="*/ 510567 w 1149889"/>
                <a:gd name="connsiteY14" fmla="*/ 574946 h 1149891"/>
                <a:gd name="connsiteX15" fmla="*/ 13333 w 1149889"/>
                <a:gd name="connsiteY15" fmla="*/ 77711 h 1149891"/>
                <a:gd name="connsiteX16" fmla="*/ 13333 w 1149889"/>
                <a:gd name="connsiteY16" fmla="*/ 13333 h 1149891"/>
                <a:gd name="connsiteX17" fmla="*/ 45522 w 1149889"/>
                <a:gd name="connsiteY17" fmla="*/ 0 h 114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9889" h="1149891">
                  <a:moveTo>
                    <a:pt x="45522" y="0"/>
                  </a:moveTo>
                  <a:cubicBezTo>
                    <a:pt x="57172" y="0"/>
                    <a:pt x="68822" y="4444"/>
                    <a:pt x="77711" y="13333"/>
                  </a:cubicBezTo>
                  <a:lnTo>
                    <a:pt x="574945" y="510567"/>
                  </a:lnTo>
                  <a:lnTo>
                    <a:pt x="1072179" y="13333"/>
                  </a:lnTo>
                  <a:cubicBezTo>
                    <a:pt x="1089957" y="-4444"/>
                    <a:pt x="1118780" y="-4444"/>
                    <a:pt x="1136557" y="13333"/>
                  </a:cubicBezTo>
                  <a:cubicBezTo>
                    <a:pt x="1154334" y="31111"/>
                    <a:pt x="1154334" y="59934"/>
                    <a:pt x="1136557" y="77711"/>
                  </a:cubicBezTo>
                  <a:lnTo>
                    <a:pt x="639323" y="574946"/>
                  </a:lnTo>
                  <a:lnTo>
                    <a:pt x="1136557" y="1072180"/>
                  </a:lnTo>
                  <a:cubicBezTo>
                    <a:pt x="1154334" y="1089957"/>
                    <a:pt x="1154334" y="1118780"/>
                    <a:pt x="1136557" y="1136558"/>
                  </a:cubicBezTo>
                  <a:cubicBezTo>
                    <a:pt x="1118780" y="1154335"/>
                    <a:pt x="1089957" y="1154335"/>
                    <a:pt x="1072179" y="1136558"/>
                  </a:cubicBezTo>
                  <a:lnTo>
                    <a:pt x="574945" y="639324"/>
                  </a:lnTo>
                  <a:lnTo>
                    <a:pt x="77711" y="1136558"/>
                  </a:lnTo>
                  <a:cubicBezTo>
                    <a:pt x="59933" y="1154336"/>
                    <a:pt x="31110" y="1154336"/>
                    <a:pt x="13333" y="1136558"/>
                  </a:cubicBezTo>
                  <a:cubicBezTo>
                    <a:pt x="-4445" y="1118781"/>
                    <a:pt x="-4445" y="1089958"/>
                    <a:pt x="13333" y="1072180"/>
                  </a:cubicBezTo>
                  <a:lnTo>
                    <a:pt x="510567" y="574946"/>
                  </a:lnTo>
                  <a:lnTo>
                    <a:pt x="13333" y="77711"/>
                  </a:lnTo>
                  <a:cubicBezTo>
                    <a:pt x="-4445" y="59933"/>
                    <a:pt x="-4445" y="31110"/>
                    <a:pt x="13333" y="13333"/>
                  </a:cubicBezTo>
                  <a:cubicBezTo>
                    <a:pt x="22221" y="4444"/>
                    <a:pt x="33871" y="0"/>
                    <a:pt x="45522" y="0"/>
                  </a:cubicBez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2" name="グループ化 161"/>
          <p:cNvGrpSpPr/>
          <p:nvPr/>
        </p:nvGrpSpPr>
        <p:grpSpPr>
          <a:xfrm>
            <a:off x="598324" y="4825051"/>
            <a:ext cx="1212140" cy="1375920"/>
            <a:chOff x="-551629" y="5214501"/>
            <a:chExt cx="1959201" cy="2223923"/>
          </a:xfrm>
        </p:grpSpPr>
        <p:sp>
          <p:nvSpPr>
            <p:cNvPr id="163" name="フリーフォーム: 図形 162"/>
            <p:cNvSpPr/>
            <p:nvPr/>
          </p:nvSpPr>
          <p:spPr bwMode="auto">
            <a:xfrm>
              <a:off x="-391619" y="5214501"/>
              <a:ext cx="1282186" cy="799764"/>
            </a:xfrm>
            <a:custGeom>
              <a:avLst/>
              <a:gdLst>
                <a:gd name="connsiteX0" fmla="*/ 216215 w 1282186"/>
                <a:gd name="connsiteY0" fmla="*/ 77859 h 799764"/>
                <a:gd name="connsiteX1" fmla="*/ 84204 w 1282186"/>
                <a:gd name="connsiteY1" fmla="*/ 209870 h 799764"/>
                <a:gd name="connsiteX2" fmla="*/ 84204 w 1282186"/>
                <a:gd name="connsiteY2" fmla="*/ 591474 h 799764"/>
                <a:gd name="connsiteX3" fmla="*/ 216215 w 1282186"/>
                <a:gd name="connsiteY3" fmla="*/ 723485 h 799764"/>
                <a:gd name="connsiteX4" fmla="*/ 1065971 w 1282186"/>
                <a:gd name="connsiteY4" fmla="*/ 723485 h 799764"/>
                <a:gd name="connsiteX5" fmla="*/ 1197982 w 1282186"/>
                <a:gd name="connsiteY5" fmla="*/ 591474 h 799764"/>
                <a:gd name="connsiteX6" fmla="*/ 1197982 w 1282186"/>
                <a:gd name="connsiteY6" fmla="*/ 209870 h 799764"/>
                <a:gd name="connsiteX7" fmla="*/ 1065971 w 1282186"/>
                <a:gd name="connsiteY7" fmla="*/ 77859 h 799764"/>
                <a:gd name="connsiteX8" fmla="*/ 201876 w 1282186"/>
                <a:gd name="connsiteY8" fmla="*/ 0 h 799764"/>
                <a:gd name="connsiteX9" fmla="*/ 1080310 w 1282186"/>
                <a:gd name="connsiteY9" fmla="*/ 0 h 799764"/>
                <a:gd name="connsiteX10" fmla="*/ 1282186 w 1282186"/>
                <a:gd name="connsiteY10" fmla="*/ 201876 h 799764"/>
                <a:gd name="connsiteX11" fmla="*/ 1282186 w 1282186"/>
                <a:gd name="connsiteY11" fmla="*/ 597888 h 799764"/>
                <a:gd name="connsiteX12" fmla="*/ 1080310 w 1282186"/>
                <a:gd name="connsiteY12" fmla="*/ 799764 h 799764"/>
                <a:gd name="connsiteX13" fmla="*/ 201876 w 1282186"/>
                <a:gd name="connsiteY13" fmla="*/ 799764 h 799764"/>
                <a:gd name="connsiteX14" fmla="*/ 0 w 1282186"/>
                <a:gd name="connsiteY14" fmla="*/ 597888 h 799764"/>
                <a:gd name="connsiteX15" fmla="*/ 0 w 1282186"/>
                <a:gd name="connsiteY15" fmla="*/ 201876 h 799764"/>
                <a:gd name="connsiteX16" fmla="*/ 201876 w 1282186"/>
                <a:gd name="connsiteY16" fmla="*/ 0 h 7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82186" h="799764">
                  <a:moveTo>
                    <a:pt x="216215" y="77859"/>
                  </a:moveTo>
                  <a:cubicBezTo>
                    <a:pt x="143307" y="77859"/>
                    <a:pt x="84204" y="136962"/>
                    <a:pt x="84204" y="209870"/>
                  </a:cubicBezTo>
                  <a:lnTo>
                    <a:pt x="84204" y="591474"/>
                  </a:lnTo>
                  <a:cubicBezTo>
                    <a:pt x="84204" y="664382"/>
                    <a:pt x="143307" y="723485"/>
                    <a:pt x="216215" y="723485"/>
                  </a:cubicBezTo>
                  <a:lnTo>
                    <a:pt x="1065971" y="723485"/>
                  </a:lnTo>
                  <a:cubicBezTo>
                    <a:pt x="1138879" y="723485"/>
                    <a:pt x="1197982" y="664382"/>
                    <a:pt x="1197982" y="591474"/>
                  </a:cubicBezTo>
                  <a:lnTo>
                    <a:pt x="1197982" y="209870"/>
                  </a:lnTo>
                  <a:cubicBezTo>
                    <a:pt x="1197982" y="136962"/>
                    <a:pt x="1138879" y="77859"/>
                    <a:pt x="1065971" y="77859"/>
                  </a:cubicBezTo>
                  <a:close/>
                  <a:moveTo>
                    <a:pt x="201876" y="0"/>
                  </a:moveTo>
                  <a:lnTo>
                    <a:pt x="1080310" y="0"/>
                  </a:lnTo>
                  <a:cubicBezTo>
                    <a:pt x="1191803" y="0"/>
                    <a:pt x="1282186" y="90383"/>
                    <a:pt x="1282186" y="201876"/>
                  </a:cubicBezTo>
                  <a:lnTo>
                    <a:pt x="1282186" y="597888"/>
                  </a:lnTo>
                  <a:cubicBezTo>
                    <a:pt x="1282186" y="709381"/>
                    <a:pt x="1191803" y="799764"/>
                    <a:pt x="1080310" y="799764"/>
                  </a:cubicBezTo>
                  <a:lnTo>
                    <a:pt x="201876" y="799764"/>
                  </a:lnTo>
                  <a:cubicBezTo>
                    <a:pt x="90383" y="799764"/>
                    <a:pt x="0" y="709381"/>
                    <a:pt x="0" y="597888"/>
                  </a:cubicBezTo>
                  <a:lnTo>
                    <a:pt x="0" y="201876"/>
                  </a:lnTo>
                  <a:cubicBezTo>
                    <a:pt x="0" y="90383"/>
                    <a:pt x="90383" y="0"/>
                    <a:pt x="20187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" name="フリーフォーム: 図形 163"/>
            <p:cNvSpPr/>
            <p:nvPr/>
          </p:nvSpPr>
          <p:spPr bwMode="auto">
            <a:xfrm>
              <a:off x="-551629" y="5505812"/>
              <a:ext cx="1889401" cy="1932612"/>
            </a:xfrm>
            <a:custGeom>
              <a:avLst/>
              <a:gdLst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038596 h 1932613"/>
                <a:gd name="connsiteX12" fmla="*/ 0 w 1889401"/>
                <a:gd name="connsiteY12" fmla="*/ 194396 h 1932613"/>
                <a:gd name="connsiteX13" fmla="*/ 194395 w 1889401"/>
                <a:gd name="connsiteY13" fmla="*/ 1 h 1932613"/>
                <a:gd name="connsiteX14" fmla="*/ 946105 w 1889401"/>
                <a:gd name="connsiteY14" fmla="*/ 1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2849 w 1889401"/>
                <a:gd name="connsiteY10" fmla="*/ 1066858 h 1932613"/>
                <a:gd name="connsiteX11" fmla="*/ 0 w 1889401"/>
                <a:gd name="connsiteY11" fmla="*/ 194396 h 1932613"/>
                <a:gd name="connsiteX12" fmla="*/ 194395 w 1889401"/>
                <a:gd name="connsiteY12" fmla="*/ 1 h 1932613"/>
                <a:gd name="connsiteX13" fmla="*/ 946105 w 1889401"/>
                <a:gd name="connsiteY13" fmla="*/ 1 h 1932613"/>
                <a:gd name="connsiteX14" fmla="*/ 946125 w 1889401"/>
                <a:gd name="connsiteY14" fmla="*/ 0 h 1932613"/>
                <a:gd name="connsiteX0" fmla="*/ 946125 w 1889401"/>
                <a:gd name="connsiteY0" fmla="*/ 0 h 1932613"/>
                <a:gd name="connsiteX1" fmla="*/ 946145 w 1889401"/>
                <a:gd name="connsiteY1" fmla="*/ 1 h 1932613"/>
                <a:gd name="connsiteX2" fmla="*/ 971952 w 1889401"/>
                <a:gd name="connsiteY2" fmla="*/ 1 h 1932613"/>
                <a:gd name="connsiteX3" fmla="*/ 997852 w 1889401"/>
                <a:gd name="connsiteY3" fmla="*/ 2612 h 1932613"/>
                <a:gd name="connsiteX4" fmla="*/ 1042570 w 1889401"/>
                <a:gd name="connsiteY4" fmla="*/ 4870 h 1932613"/>
                <a:gd name="connsiteX5" fmla="*/ 1889401 w 1889401"/>
                <a:gd name="connsiteY5" fmla="*/ 943276 h 1932613"/>
                <a:gd name="connsiteX6" fmla="*/ 1889401 w 1889401"/>
                <a:gd name="connsiteY6" fmla="*/ 1810817 h 1932613"/>
                <a:gd name="connsiteX7" fmla="*/ 1767605 w 1889401"/>
                <a:gd name="connsiteY7" fmla="*/ 1932613 h 1932613"/>
                <a:gd name="connsiteX8" fmla="*/ 124645 w 1889401"/>
                <a:gd name="connsiteY8" fmla="*/ 1932613 h 1932613"/>
                <a:gd name="connsiteX9" fmla="*/ 2849 w 1889401"/>
                <a:gd name="connsiteY9" fmla="*/ 1810817 h 1932613"/>
                <a:gd name="connsiteX10" fmla="*/ 0 w 1889401"/>
                <a:gd name="connsiteY10" fmla="*/ 194396 h 1932613"/>
                <a:gd name="connsiteX11" fmla="*/ 194395 w 1889401"/>
                <a:gd name="connsiteY11" fmla="*/ 1 h 1932613"/>
                <a:gd name="connsiteX12" fmla="*/ 946105 w 1889401"/>
                <a:gd name="connsiteY12" fmla="*/ 1 h 1932613"/>
                <a:gd name="connsiteX13" fmla="*/ 946125 w 1889401"/>
                <a:gd name="connsiteY13" fmla="*/ 0 h 1932613"/>
                <a:gd name="connsiteX0" fmla="*/ 94610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12" fmla="*/ 946105 w 1889401"/>
                <a:gd name="connsiteY12" fmla="*/ 0 h 1932612"/>
                <a:gd name="connsiteX0" fmla="*/ 194395 w 1889401"/>
                <a:gd name="connsiteY0" fmla="*/ 0 h 1932612"/>
                <a:gd name="connsiteX1" fmla="*/ 946145 w 1889401"/>
                <a:gd name="connsiteY1" fmla="*/ 0 h 1932612"/>
                <a:gd name="connsiteX2" fmla="*/ 971952 w 1889401"/>
                <a:gd name="connsiteY2" fmla="*/ 0 h 1932612"/>
                <a:gd name="connsiteX3" fmla="*/ 997852 w 1889401"/>
                <a:gd name="connsiteY3" fmla="*/ 2611 h 1932612"/>
                <a:gd name="connsiteX4" fmla="*/ 1042570 w 1889401"/>
                <a:gd name="connsiteY4" fmla="*/ 4869 h 1932612"/>
                <a:gd name="connsiteX5" fmla="*/ 1889401 w 1889401"/>
                <a:gd name="connsiteY5" fmla="*/ 943275 h 1932612"/>
                <a:gd name="connsiteX6" fmla="*/ 1889401 w 1889401"/>
                <a:gd name="connsiteY6" fmla="*/ 1810816 h 1932612"/>
                <a:gd name="connsiteX7" fmla="*/ 1767605 w 1889401"/>
                <a:gd name="connsiteY7" fmla="*/ 1932612 h 1932612"/>
                <a:gd name="connsiteX8" fmla="*/ 124645 w 1889401"/>
                <a:gd name="connsiteY8" fmla="*/ 1932612 h 1932612"/>
                <a:gd name="connsiteX9" fmla="*/ 2849 w 1889401"/>
                <a:gd name="connsiteY9" fmla="*/ 1810816 h 1932612"/>
                <a:gd name="connsiteX10" fmla="*/ 0 w 1889401"/>
                <a:gd name="connsiteY10" fmla="*/ 194395 h 1932612"/>
                <a:gd name="connsiteX11" fmla="*/ 194395 w 1889401"/>
                <a:gd name="connsiteY11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997852 w 1889401"/>
                <a:gd name="connsiteY2" fmla="*/ 2611 h 1932612"/>
                <a:gd name="connsiteX3" fmla="*/ 1042570 w 1889401"/>
                <a:gd name="connsiteY3" fmla="*/ 4869 h 1932612"/>
                <a:gd name="connsiteX4" fmla="*/ 1889401 w 1889401"/>
                <a:gd name="connsiteY4" fmla="*/ 943275 h 1932612"/>
                <a:gd name="connsiteX5" fmla="*/ 1889401 w 1889401"/>
                <a:gd name="connsiteY5" fmla="*/ 1810816 h 1932612"/>
                <a:gd name="connsiteX6" fmla="*/ 1767605 w 1889401"/>
                <a:gd name="connsiteY6" fmla="*/ 1932612 h 1932612"/>
                <a:gd name="connsiteX7" fmla="*/ 124645 w 1889401"/>
                <a:gd name="connsiteY7" fmla="*/ 1932612 h 1932612"/>
                <a:gd name="connsiteX8" fmla="*/ 2849 w 1889401"/>
                <a:gd name="connsiteY8" fmla="*/ 1810816 h 1932612"/>
                <a:gd name="connsiteX9" fmla="*/ 0 w 1889401"/>
                <a:gd name="connsiteY9" fmla="*/ 194395 h 1932612"/>
                <a:gd name="connsiteX10" fmla="*/ 194395 w 1889401"/>
                <a:gd name="connsiteY10" fmla="*/ 0 h 1932612"/>
                <a:gd name="connsiteX0" fmla="*/ 194395 w 1889401"/>
                <a:gd name="connsiteY0" fmla="*/ 0 h 1932612"/>
                <a:gd name="connsiteX1" fmla="*/ 971952 w 1889401"/>
                <a:gd name="connsiteY1" fmla="*/ 0 h 1932612"/>
                <a:gd name="connsiteX2" fmla="*/ 1042570 w 1889401"/>
                <a:gd name="connsiteY2" fmla="*/ 4869 h 1932612"/>
                <a:gd name="connsiteX3" fmla="*/ 1889401 w 1889401"/>
                <a:gd name="connsiteY3" fmla="*/ 943275 h 1932612"/>
                <a:gd name="connsiteX4" fmla="*/ 1889401 w 1889401"/>
                <a:gd name="connsiteY4" fmla="*/ 1810816 h 1932612"/>
                <a:gd name="connsiteX5" fmla="*/ 1767605 w 1889401"/>
                <a:gd name="connsiteY5" fmla="*/ 1932612 h 1932612"/>
                <a:gd name="connsiteX6" fmla="*/ 124645 w 1889401"/>
                <a:gd name="connsiteY6" fmla="*/ 1932612 h 1932612"/>
                <a:gd name="connsiteX7" fmla="*/ 2849 w 1889401"/>
                <a:gd name="connsiteY7" fmla="*/ 1810816 h 1932612"/>
                <a:gd name="connsiteX8" fmla="*/ 0 w 1889401"/>
                <a:gd name="connsiteY8" fmla="*/ 194395 h 1932612"/>
                <a:gd name="connsiteX9" fmla="*/ 194395 w 1889401"/>
                <a:gd name="connsiteY9" fmla="*/ 0 h 1932612"/>
                <a:gd name="connsiteX0" fmla="*/ 194395 w 1889401"/>
                <a:gd name="connsiteY0" fmla="*/ 0 h 1932612"/>
                <a:gd name="connsiteX1" fmla="*/ 1042570 w 1889401"/>
                <a:gd name="connsiteY1" fmla="*/ 4869 h 1932612"/>
                <a:gd name="connsiteX2" fmla="*/ 1889401 w 1889401"/>
                <a:gd name="connsiteY2" fmla="*/ 943275 h 1932612"/>
                <a:gd name="connsiteX3" fmla="*/ 1889401 w 1889401"/>
                <a:gd name="connsiteY3" fmla="*/ 1810816 h 1932612"/>
                <a:gd name="connsiteX4" fmla="*/ 1767605 w 1889401"/>
                <a:gd name="connsiteY4" fmla="*/ 1932612 h 1932612"/>
                <a:gd name="connsiteX5" fmla="*/ 124645 w 1889401"/>
                <a:gd name="connsiteY5" fmla="*/ 1932612 h 1932612"/>
                <a:gd name="connsiteX6" fmla="*/ 2849 w 1889401"/>
                <a:gd name="connsiteY6" fmla="*/ 1810816 h 1932612"/>
                <a:gd name="connsiteX7" fmla="*/ 0 w 1889401"/>
                <a:gd name="connsiteY7" fmla="*/ 194395 h 1932612"/>
                <a:gd name="connsiteX8" fmla="*/ 194395 w 1889401"/>
                <a:gd name="connsiteY8" fmla="*/ 0 h 193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9401" h="1932612">
                  <a:moveTo>
                    <a:pt x="194395" y="0"/>
                  </a:moveTo>
                  <a:lnTo>
                    <a:pt x="1042570" y="4869"/>
                  </a:lnTo>
                  <a:cubicBezTo>
                    <a:pt x="1518222" y="53174"/>
                    <a:pt x="1889401" y="454878"/>
                    <a:pt x="1889401" y="943275"/>
                  </a:cubicBezTo>
                  <a:lnTo>
                    <a:pt x="1889401" y="1810816"/>
                  </a:lnTo>
                  <a:cubicBezTo>
                    <a:pt x="1889401" y="1878082"/>
                    <a:pt x="1834871" y="1932612"/>
                    <a:pt x="1767605" y="1932612"/>
                  </a:cubicBezTo>
                  <a:lnTo>
                    <a:pt x="124645" y="1932612"/>
                  </a:lnTo>
                  <a:cubicBezTo>
                    <a:pt x="57379" y="1932612"/>
                    <a:pt x="2849" y="1878082"/>
                    <a:pt x="2849" y="1810816"/>
                  </a:cubicBezTo>
                  <a:cubicBezTo>
                    <a:pt x="1899" y="1272009"/>
                    <a:pt x="950" y="733202"/>
                    <a:pt x="0" y="194395"/>
                  </a:cubicBezTo>
                  <a:cubicBezTo>
                    <a:pt x="0" y="87034"/>
                    <a:pt x="87034" y="0"/>
                    <a:pt x="19439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5" name="グループ化 164"/>
            <p:cNvGrpSpPr/>
            <p:nvPr/>
          </p:nvGrpSpPr>
          <p:grpSpPr>
            <a:xfrm rot="3425613">
              <a:off x="1024574" y="5745530"/>
              <a:ext cx="484527" cy="281468"/>
              <a:chOff x="2533258" y="3696808"/>
              <a:chExt cx="484527" cy="281468"/>
            </a:xfrm>
          </p:grpSpPr>
          <p:sp>
            <p:nvSpPr>
              <p:cNvPr id="167" name="四角形: 角を丸くする 166"/>
              <p:cNvSpPr/>
              <p:nvPr/>
            </p:nvSpPr>
            <p:spPr bwMode="auto">
              <a:xfrm>
                <a:off x="2554760" y="3887218"/>
                <a:ext cx="441522" cy="9105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8" name="グループ化 167"/>
              <p:cNvGrpSpPr/>
              <p:nvPr/>
            </p:nvGrpSpPr>
            <p:grpSpPr>
              <a:xfrm>
                <a:off x="2533258" y="3696808"/>
                <a:ext cx="484527" cy="227247"/>
                <a:chOff x="2533258" y="3696808"/>
                <a:chExt cx="484527" cy="227247"/>
              </a:xfrm>
            </p:grpSpPr>
            <p:sp>
              <p:nvSpPr>
                <p:cNvPr id="169" name="台形 168"/>
                <p:cNvSpPr/>
                <p:nvPr/>
              </p:nvSpPr>
              <p:spPr bwMode="auto">
                <a:xfrm>
                  <a:off x="2533258" y="3696808"/>
                  <a:ext cx="484527" cy="22724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台形 169"/>
                <p:cNvSpPr/>
                <p:nvPr/>
              </p:nvSpPr>
              <p:spPr bwMode="auto">
                <a:xfrm>
                  <a:off x="2567229" y="3696808"/>
                  <a:ext cx="416584" cy="227247"/>
                </a:xfrm>
                <a:prstGeom prst="trapezoid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台形 170"/>
                <p:cNvSpPr/>
                <p:nvPr/>
              </p:nvSpPr>
              <p:spPr bwMode="auto">
                <a:xfrm>
                  <a:off x="2637760" y="3696808"/>
                  <a:ext cx="275522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台形 171"/>
                <p:cNvSpPr/>
                <p:nvPr/>
              </p:nvSpPr>
              <p:spPr bwMode="auto">
                <a:xfrm>
                  <a:off x="2712230" y="3696808"/>
                  <a:ext cx="126583" cy="227247"/>
                </a:xfrm>
                <a:prstGeom prst="trapezoid">
                  <a:avLst>
                    <a:gd name="adj" fmla="val 18713"/>
                  </a:avLst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6" name="フリーフォーム: 図形 165"/>
            <p:cNvSpPr/>
            <p:nvPr/>
          </p:nvSpPr>
          <p:spPr bwMode="auto">
            <a:xfrm>
              <a:off x="-265970" y="6026938"/>
              <a:ext cx="1149889" cy="1149891"/>
            </a:xfrm>
            <a:custGeom>
              <a:avLst/>
              <a:gdLst>
                <a:gd name="connsiteX0" fmla="*/ 45522 w 1149889"/>
                <a:gd name="connsiteY0" fmla="*/ 0 h 1149891"/>
                <a:gd name="connsiteX1" fmla="*/ 77711 w 1149889"/>
                <a:gd name="connsiteY1" fmla="*/ 13333 h 1149891"/>
                <a:gd name="connsiteX2" fmla="*/ 574945 w 1149889"/>
                <a:gd name="connsiteY2" fmla="*/ 510567 h 1149891"/>
                <a:gd name="connsiteX3" fmla="*/ 1072179 w 1149889"/>
                <a:gd name="connsiteY3" fmla="*/ 13333 h 1149891"/>
                <a:gd name="connsiteX4" fmla="*/ 1136557 w 1149889"/>
                <a:gd name="connsiteY4" fmla="*/ 13333 h 1149891"/>
                <a:gd name="connsiteX5" fmla="*/ 1136557 w 1149889"/>
                <a:gd name="connsiteY5" fmla="*/ 77711 h 1149891"/>
                <a:gd name="connsiteX6" fmla="*/ 639323 w 1149889"/>
                <a:gd name="connsiteY6" fmla="*/ 574946 h 1149891"/>
                <a:gd name="connsiteX7" fmla="*/ 1136557 w 1149889"/>
                <a:gd name="connsiteY7" fmla="*/ 1072180 h 1149891"/>
                <a:gd name="connsiteX8" fmla="*/ 1136557 w 1149889"/>
                <a:gd name="connsiteY8" fmla="*/ 1136558 h 1149891"/>
                <a:gd name="connsiteX9" fmla="*/ 1072179 w 1149889"/>
                <a:gd name="connsiteY9" fmla="*/ 1136558 h 1149891"/>
                <a:gd name="connsiteX10" fmla="*/ 574945 w 1149889"/>
                <a:gd name="connsiteY10" fmla="*/ 639324 h 1149891"/>
                <a:gd name="connsiteX11" fmla="*/ 77711 w 1149889"/>
                <a:gd name="connsiteY11" fmla="*/ 1136558 h 1149891"/>
                <a:gd name="connsiteX12" fmla="*/ 13333 w 1149889"/>
                <a:gd name="connsiteY12" fmla="*/ 1136558 h 1149891"/>
                <a:gd name="connsiteX13" fmla="*/ 13333 w 1149889"/>
                <a:gd name="connsiteY13" fmla="*/ 1072180 h 1149891"/>
                <a:gd name="connsiteX14" fmla="*/ 510567 w 1149889"/>
                <a:gd name="connsiteY14" fmla="*/ 574946 h 1149891"/>
                <a:gd name="connsiteX15" fmla="*/ 13333 w 1149889"/>
                <a:gd name="connsiteY15" fmla="*/ 77711 h 1149891"/>
                <a:gd name="connsiteX16" fmla="*/ 13333 w 1149889"/>
                <a:gd name="connsiteY16" fmla="*/ 13333 h 1149891"/>
                <a:gd name="connsiteX17" fmla="*/ 45522 w 1149889"/>
                <a:gd name="connsiteY17" fmla="*/ 0 h 114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9889" h="1149891">
                  <a:moveTo>
                    <a:pt x="45522" y="0"/>
                  </a:moveTo>
                  <a:cubicBezTo>
                    <a:pt x="57172" y="0"/>
                    <a:pt x="68822" y="4444"/>
                    <a:pt x="77711" y="13333"/>
                  </a:cubicBezTo>
                  <a:lnTo>
                    <a:pt x="574945" y="510567"/>
                  </a:lnTo>
                  <a:lnTo>
                    <a:pt x="1072179" y="13333"/>
                  </a:lnTo>
                  <a:cubicBezTo>
                    <a:pt x="1089957" y="-4444"/>
                    <a:pt x="1118780" y="-4444"/>
                    <a:pt x="1136557" y="13333"/>
                  </a:cubicBezTo>
                  <a:cubicBezTo>
                    <a:pt x="1154334" y="31111"/>
                    <a:pt x="1154334" y="59934"/>
                    <a:pt x="1136557" y="77711"/>
                  </a:cubicBezTo>
                  <a:lnTo>
                    <a:pt x="639323" y="574946"/>
                  </a:lnTo>
                  <a:lnTo>
                    <a:pt x="1136557" y="1072180"/>
                  </a:lnTo>
                  <a:cubicBezTo>
                    <a:pt x="1154334" y="1089957"/>
                    <a:pt x="1154334" y="1118780"/>
                    <a:pt x="1136557" y="1136558"/>
                  </a:cubicBezTo>
                  <a:cubicBezTo>
                    <a:pt x="1118780" y="1154335"/>
                    <a:pt x="1089957" y="1154335"/>
                    <a:pt x="1072179" y="1136558"/>
                  </a:cubicBezTo>
                  <a:lnTo>
                    <a:pt x="574945" y="639324"/>
                  </a:lnTo>
                  <a:lnTo>
                    <a:pt x="77711" y="1136558"/>
                  </a:lnTo>
                  <a:cubicBezTo>
                    <a:pt x="59933" y="1154336"/>
                    <a:pt x="31110" y="1154336"/>
                    <a:pt x="13333" y="1136558"/>
                  </a:cubicBezTo>
                  <a:cubicBezTo>
                    <a:pt x="-4445" y="1118781"/>
                    <a:pt x="-4445" y="1089958"/>
                    <a:pt x="13333" y="1072180"/>
                  </a:cubicBezTo>
                  <a:lnTo>
                    <a:pt x="510567" y="574946"/>
                  </a:lnTo>
                  <a:lnTo>
                    <a:pt x="13333" y="77711"/>
                  </a:lnTo>
                  <a:cubicBezTo>
                    <a:pt x="-4445" y="59933"/>
                    <a:pt x="-4445" y="31110"/>
                    <a:pt x="13333" y="13333"/>
                  </a:cubicBezTo>
                  <a:cubicBezTo>
                    <a:pt x="22221" y="4444"/>
                    <a:pt x="33871" y="0"/>
                    <a:pt x="4552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3" name="グループ化 172"/>
          <p:cNvGrpSpPr/>
          <p:nvPr/>
        </p:nvGrpSpPr>
        <p:grpSpPr>
          <a:xfrm>
            <a:off x="6052468" y="957464"/>
            <a:ext cx="1510560" cy="1455914"/>
            <a:chOff x="1969602" y="4522130"/>
            <a:chExt cx="2207254" cy="2127407"/>
          </a:xfrm>
        </p:grpSpPr>
        <p:sp>
          <p:nvSpPr>
            <p:cNvPr id="174" name="楕円 173"/>
            <p:cNvSpPr/>
            <p:nvPr/>
          </p:nvSpPr>
          <p:spPr bwMode="auto">
            <a:xfrm>
              <a:off x="1969602" y="6410325"/>
              <a:ext cx="2207254" cy="239212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/>
            <p:cNvSpPr/>
            <p:nvPr/>
          </p:nvSpPr>
          <p:spPr bwMode="auto">
            <a:xfrm>
              <a:off x="2250945" y="4575257"/>
              <a:ext cx="1694828" cy="1935619"/>
            </a:xfrm>
            <a:custGeom>
              <a:avLst/>
              <a:gdLst>
                <a:gd name="connsiteX0" fmla="*/ 628856 w 1694828"/>
                <a:gd name="connsiteY0" fmla="*/ 70080 h 1935619"/>
                <a:gd name="connsiteX1" fmla="*/ 595403 w 1694828"/>
                <a:gd name="connsiteY1" fmla="*/ 203892 h 1935619"/>
                <a:gd name="connsiteX2" fmla="*/ 1099425 w 1694828"/>
                <a:gd name="connsiteY2" fmla="*/ 203892 h 1935619"/>
                <a:gd name="connsiteX3" fmla="*/ 1065972 w 1694828"/>
                <a:gd name="connsiteY3" fmla="*/ 70080 h 1935619"/>
                <a:gd name="connsiteX4" fmla="*/ 140344 w 1694828"/>
                <a:gd name="connsiteY4" fmla="*/ 0 h 1935619"/>
                <a:gd name="connsiteX5" fmla="*/ 349572 w 1694828"/>
                <a:gd name="connsiteY5" fmla="*/ 0 h 1935619"/>
                <a:gd name="connsiteX6" fmla="*/ 371505 w 1694828"/>
                <a:gd name="connsiteY6" fmla="*/ 21933 h 1935619"/>
                <a:gd name="connsiteX7" fmla="*/ 371505 w 1694828"/>
                <a:gd name="connsiteY7" fmla="*/ 85123 h 1935619"/>
                <a:gd name="connsiteX8" fmla="*/ 457339 w 1694828"/>
                <a:gd name="connsiteY8" fmla="*/ 85123 h 1935619"/>
                <a:gd name="connsiteX9" fmla="*/ 487031 w 1694828"/>
                <a:gd name="connsiteY9" fmla="*/ 203892 h 1935619"/>
                <a:gd name="connsiteX10" fmla="*/ 515395 w 1694828"/>
                <a:gd name="connsiteY10" fmla="*/ 203892 h 1935619"/>
                <a:gd name="connsiteX11" fmla="*/ 566368 w 1694828"/>
                <a:gd name="connsiteY11" fmla="*/ 0 h 1935619"/>
                <a:gd name="connsiteX12" fmla="*/ 1128461 w 1694828"/>
                <a:gd name="connsiteY12" fmla="*/ 0 h 1935619"/>
                <a:gd name="connsiteX13" fmla="*/ 1179434 w 1694828"/>
                <a:gd name="connsiteY13" fmla="*/ 203892 h 1935619"/>
                <a:gd name="connsiteX14" fmla="*/ 1207798 w 1694828"/>
                <a:gd name="connsiteY14" fmla="*/ 203892 h 1935619"/>
                <a:gd name="connsiteX15" fmla="*/ 1237491 w 1694828"/>
                <a:gd name="connsiteY15" fmla="*/ 85123 h 1935619"/>
                <a:gd name="connsiteX16" fmla="*/ 1323323 w 1694828"/>
                <a:gd name="connsiteY16" fmla="*/ 85123 h 1935619"/>
                <a:gd name="connsiteX17" fmla="*/ 1323323 w 1694828"/>
                <a:gd name="connsiteY17" fmla="*/ 21933 h 1935619"/>
                <a:gd name="connsiteX18" fmla="*/ 1345256 w 1694828"/>
                <a:gd name="connsiteY18" fmla="*/ 0 h 1935619"/>
                <a:gd name="connsiteX19" fmla="*/ 1554484 w 1694828"/>
                <a:gd name="connsiteY19" fmla="*/ 0 h 1935619"/>
                <a:gd name="connsiteX20" fmla="*/ 1576417 w 1694828"/>
                <a:gd name="connsiteY20" fmla="*/ 21933 h 1935619"/>
                <a:gd name="connsiteX21" fmla="*/ 1576417 w 1694828"/>
                <a:gd name="connsiteY21" fmla="*/ 85123 h 1935619"/>
                <a:gd name="connsiteX22" fmla="*/ 1593562 w 1694828"/>
                <a:gd name="connsiteY22" fmla="*/ 85123 h 1935619"/>
                <a:gd name="connsiteX23" fmla="*/ 1694828 w 1694828"/>
                <a:gd name="connsiteY23" fmla="*/ 186389 h 1935619"/>
                <a:gd name="connsiteX24" fmla="*/ 1694828 w 1694828"/>
                <a:gd name="connsiteY24" fmla="*/ 1834353 h 1935619"/>
                <a:gd name="connsiteX25" fmla="*/ 1593562 w 1694828"/>
                <a:gd name="connsiteY25" fmla="*/ 1935619 h 1935619"/>
                <a:gd name="connsiteX26" fmla="*/ 101266 w 1694828"/>
                <a:gd name="connsiteY26" fmla="*/ 1935619 h 1935619"/>
                <a:gd name="connsiteX27" fmla="*/ 0 w 1694828"/>
                <a:gd name="connsiteY27" fmla="*/ 1834353 h 1935619"/>
                <a:gd name="connsiteX28" fmla="*/ 0 w 1694828"/>
                <a:gd name="connsiteY28" fmla="*/ 186389 h 1935619"/>
                <a:gd name="connsiteX29" fmla="*/ 101266 w 1694828"/>
                <a:gd name="connsiteY29" fmla="*/ 85123 h 1935619"/>
                <a:gd name="connsiteX30" fmla="*/ 118411 w 1694828"/>
                <a:gd name="connsiteY30" fmla="*/ 85123 h 1935619"/>
                <a:gd name="connsiteX31" fmla="*/ 118411 w 1694828"/>
                <a:gd name="connsiteY31" fmla="*/ 21933 h 1935619"/>
                <a:gd name="connsiteX32" fmla="*/ 140344 w 1694828"/>
                <a:gd name="connsiteY32" fmla="*/ 0 h 193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694828" h="1935619">
                  <a:moveTo>
                    <a:pt x="628856" y="70080"/>
                  </a:moveTo>
                  <a:lnTo>
                    <a:pt x="595403" y="203892"/>
                  </a:lnTo>
                  <a:lnTo>
                    <a:pt x="1099425" y="203892"/>
                  </a:lnTo>
                  <a:lnTo>
                    <a:pt x="1065972" y="70080"/>
                  </a:lnTo>
                  <a:close/>
                  <a:moveTo>
                    <a:pt x="140344" y="0"/>
                  </a:moveTo>
                  <a:lnTo>
                    <a:pt x="349572" y="0"/>
                  </a:lnTo>
                  <a:cubicBezTo>
                    <a:pt x="361685" y="0"/>
                    <a:pt x="371505" y="9820"/>
                    <a:pt x="371505" y="21933"/>
                  </a:cubicBezTo>
                  <a:lnTo>
                    <a:pt x="371505" y="85123"/>
                  </a:lnTo>
                  <a:lnTo>
                    <a:pt x="457339" y="85123"/>
                  </a:lnTo>
                  <a:lnTo>
                    <a:pt x="487031" y="203892"/>
                  </a:lnTo>
                  <a:lnTo>
                    <a:pt x="515395" y="203892"/>
                  </a:lnTo>
                  <a:lnTo>
                    <a:pt x="566368" y="0"/>
                  </a:lnTo>
                  <a:lnTo>
                    <a:pt x="1128461" y="0"/>
                  </a:lnTo>
                  <a:lnTo>
                    <a:pt x="1179434" y="203892"/>
                  </a:lnTo>
                  <a:lnTo>
                    <a:pt x="1207798" y="203892"/>
                  </a:lnTo>
                  <a:lnTo>
                    <a:pt x="1237491" y="85123"/>
                  </a:lnTo>
                  <a:lnTo>
                    <a:pt x="1323323" y="85123"/>
                  </a:lnTo>
                  <a:lnTo>
                    <a:pt x="1323323" y="21933"/>
                  </a:lnTo>
                  <a:cubicBezTo>
                    <a:pt x="1323323" y="9820"/>
                    <a:pt x="1333143" y="0"/>
                    <a:pt x="1345256" y="0"/>
                  </a:cubicBezTo>
                  <a:lnTo>
                    <a:pt x="1554484" y="0"/>
                  </a:lnTo>
                  <a:cubicBezTo>
                    <a:pt x="1566597" y="0"/>
                    <a:pt x="1576417" y="9820"/>
                    <a:pt x="1576417" y="21933"/>
                  </a:cubicBezTo>
                  <a:lnTo>
                    <a:pt x="1576417" y="85123"/>
                  </a:lnTo>
                  <a:lnTo>
                    <a:pt x="1593562" y="85123"/>
                  </a:lnTo>
                  <a:cubicBezTo>
                    <a:pt x="1649490" y="85123"/>
                    <a:pt x="1694828" y="130461"/>
                    <a:pt x="1694828" y="186389"/>
                  </a:cubicBezTo>
                  <a:lnTo>
                    <a:pt x="1694828" y="1834353"/>
                  </a:lnTo>
                  <a:cubicBezTo>
                    <a:pt x="1694828" y="1890281"/>
                    <a:pt x="1649490" y="1935619"/>
                    <a:pt x="1593562" y="1935619"/>
                  </a:cubicBezTo>
                  <a:lnTo>
                    <a:pt x="101266" y="1935619"/>
                  </a:lnTo>
                  <a:cubicBezTo>
                    <a:pt x="45338" y="1935619"/>
                    <a:pt x="0" y="1890281"/>
                    <a:pt x="0" y="1834353"/>
                  </a:cubicBezTo>
                  <a:lnTo>
                    <a:pt x="0" y="186389"/>
                  </a:lnTo>
                  <a:cubicBezTo>
                    <a:pt x="0" y="130461"/>
                    <a:pt x="45338" y="85123"/>
                    <a:pt x="101266" y="85123"/>
                  </a:cubicBezTo>
                  <a:lnTo>
                    <a:pt x="118411" y="85123"/>
                  </a:lnTo>
                  <a:lnTo>
                    <a:pt x="118411" y="21933"/>
                  </a:lnTo>
                  <a:cubicBezTo>
                    <a:pt x="118411" y="9820"/>
                    <a:pt x="128231" y="0"/>
                    <a:pt x="140344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6" name="四角形: 上の 2 つの角を丸める 175"/>
            <p:cNvSpPr/>
            <p:nvPr/>
          </p:nvSpPr>
          <p:spPr bwMode="auto">
            <a:xfrm>
              <a:off x="2357716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7" name="四角形: 上の 2 つの角を丸める 176"/>
            <p:cNvSpPr/>
            <p:nvPr/>
          </p:nvSpPr>
          <p:spPr bwMode="auto">
            <a:xfrm>
              <a:off x="3562628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8" name="フリーフォーム: 図形 177"/>
            <p:cNvSpPr/>
            <p:nvPr/>
          </p:nvSpPr>
          <p:spPr bwMode="auto">
            <a:xfrm>
              <a:off x="2474300" y="5048526"/>
              <a:ext cx="1205050" cy="1205050"/>
            </a:xfrm>
            <a:custGeom>
              <a:avLst/>
              <a:gdLst>
                <a:gd name="connsiteX0" fmla="*/ 0 w 1326748"/>
                <a:gd name="connsiteY0" fmla="*/ 0 h 1326749"/>
                <a:gd name="connsiteX1" fmla="*/ 204208 w 1326748"/>
                <a:gd name="connsiteY1" fmla="*/ 0 h 1326749"/>
                <a:gd name="connsiteX2" fmla="*/ 663375 w 1326748"/>
                <a:gd name="connsiteY2" fmla="*/ 459166 h 1326749"/>
                <a:gd name="connsiteX3" fmla="*/ 1122540 w 1326748"/>
                <a:gd name="connsiteY3" fmla="*/ 1 h 1326749"/>
                <a:gd name="connsiteX4" fmla="*/ 1326748 w 1326748"/>
                <a:gd name="connsiteY4" fmla="*/ 1 h 1326749"/>
                <a:gd name="connsiteX5" fmla="*/ 1326748 w 1326748"/>
                <a:gd name="connsiteY5" fmla="*/ 204208 h 1326749"/>
                <a:gd name="connsiteX6" fmla="*/ 867582 w 1326748"/>
                <a:gd name="connsiteY6" fmla="*/ 663374 h 1326749"/>
                <a:gd name="connsiteX7" fmla="*/ 1326748 w 1326748"/>
                <a:gd name="connsiteY7" fmla="*/ 1122541 h 1326749"/>
                <a:gd name="connsiteX8" fmla="*/ 1326748 w 1326748"/>
                <a:gd name="connsiteY8" fmla="*/ 1326749 h 1326749"/>
                <a:gd name="connsiteX9" fmla="*/ 1122540 w 1326748"/>
                <a:gd name="connsiteY9" fmla="*/ 1326749 h 1326749"/>
                <a:gd name="connsiteX10" fmla="*/ 663374 w 1326748"/>
                <a:gd name="connsiteY10" fmla="*/ 867583 h 1326749"/>
                <a:gd name="connsiteX11" fmla="*/ 204207 w 1326748"/>
                <a:gd name="connsiteY11" fmla="*/ 1326749 h 1326749"/>
                <a:gd name="connsiteX12" fmla="*/ 0 w 1326748"/>
                <a:gd name="connsiteY12" fmla="*/ 1326749 h 1326749"/>
                <a:gd name="connsiteX13" fmla="*/ 0 w 1326748"/>
                <a:gd name="connsiteY13" fmla="*/ 1122541 h 1326749"/>
                <a:gd name="connsiteX14" fmla="*/ 459166 w 1326748"/>
                <a:gd name="connsiteY14" fmla="*/ 663375 h 1326749"/>
                <a:gd name="connsiteX15" fmla="*/ 0 w 1326748"/>
                <a:gd name="connsiteY15" fmla="*/ 204208 h 1326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6748" h="1326749">
                  <a:moveTo>
                    <a:pt x="0" y="0"/>
                  </a:moveTo>
                  <a:lnTo>
                    <a:pt x="204208" y="0"/>
                  </a:lnTo>
                  <a:lnTo>
                    <a:pt x="663375" y="459166"/>
                  </a:lnTo>
                  <a:lnTo>
                    <a:pt x="1122540" y="1"/>
                  </a:lnTo>
                  <a:lnTo>
                    <a:pt x="1326748" y="1"/>
                  </a:lnTo>
                  <a:lnTo>
                    <a:pt x="1326748" y="204208"/>
                  </a:lnTo>
                  <a:lnTo>
                    <a:pt x="867582" y="663374"/>
                  </a:lnTo>
                  <a:lnTo>
                    <a:pt x="1326748" y="1122541"/>
                  </a:lnTo>
                  <a:lnTo>
                    <a:pt x="1326748" y="1326749"/>
                  </a:lnTo>
                  <a:lnTo>
                    <a:pt x="1122540" y="1326749"/>
                  </a:lnTo>
                  <a:lnTo>
                    <a:pt x="663374" y="867583"/>
                  </a:lnTo>
                  <a:lnTo>
                    <a:pt x="204207" y="1326749"/>
                  </a:lnTo>
                  <a:lnTo>
                    <a:pt x="0" y="1326749"/>
                  </a:lnTo>
                  <a:lnTo>
                    <a:pt x="0" y="1122541"/>
                  </a:lnTo>
                  <a:lnTo>
                    <a:pt x="459166" y="663375"/>
                  </a:lnTo>
                  <a:lnTo>
                    <a:pt x="0" y="20420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" name="楕円 178"/>
            <p:cNvSpPr/>
            <p:nvPr/>
          </p:nvSpPr>
          <p:spPr bwMode="auto">
            <a:xfrm>
              <a:off x="2932528" y="5507485"/>
              <a:ext cx="287132" cy="287132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" name="グループ化 179"/>
          <p:cNvGrpSpPr/>
          <p:nvPr/>
        </p:nvGrpSpPr>
        <p:grpSpPr>
          <a:xfrm>
            <a:off x="6052468" y="2907670"/>
            <a:ext cx="1510560" cy="1455914"/>
            <a:chOff x="3775635" y="4522130"/>
            <a:chExt cx="2207254" cy="2127407"/>
          </a:xfrm>
        </p:grpSpPr>
        <p:sp>
          <p:nvSpPr>
            <p:cNvPr id="181" name="楕円 180"/>
            <p:cNvSpPr/>
            <p:nvPr/>
          </p:nvSpPr>
          <p:spPr bwMode="auto">
            <a:xfrm>
              <a:off x="3775635" y="6410325"/>
              <a:ext cx="2207254" cy="239212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/>
            <p:cNvSpPr/>
            <p:nvPr/>
          </p:nvSpPr>
          <p:spPr bwMode="auto">
            <a:xfrm>
              <a:off x="4060695" y="4575257"/>
              <a:ext cx="1694828" cy="1935619"/>
            </a:xfrm>
            <a:custGeom>
              <a:avLst/>
              <a:gdLst>
                <a:gd name="connsiteX0" fmla="*/ 628856 w 1694828"/>
                <a:gd name="connsiteY0" fmla="*/ 70080 h 1935619"/>
                <a:gd name="connsiteX1" fmla="*/ 595403 w 1694828"/>
                <a:gd name="connsiteY1" fmla="*/ 203892 h 1935619"/>
                <a:gd name="connsiteX2" fmla="*/ 1099425 w 1694828"/>
                <a:gd name="connsiteY2" fmla="*/ 203892 h 1935619"/>
                <a:gd name="connsiteX3" fmla="*/ 1065972 w 1694828"/>
                <a:gd name="connsiteY3" fmla="*/ 70080 h 1935619"/>
                <a:gd name="connsiteX4" fmla="*/ 140344 w 1694828"/>
                <a:gd name="connsiteY4" fmla="*/ 0 h 1935619"/>
                <a:gd name="connsiteX5" fmla="*/ 349572 w 1694828"/>
                <a:gd name="connsiteY5" fmla="*/ 0 h 1935619"/>
                <a:gd name="connsiteX6" fmla="*/ 371505 w 1694828"/>
                <a:gd name="connsiteY6" fmla="*/ 21933 h 1935619"/>
                <a:gd name="connsiteX7" fmla="*/ 371505 w 1694828"/>
                <a:gd name="connsiteY7" fmla="*/ 85123 h 1935619"/>
                <a:gd name="connsiteX8" fmla="*/ 457339 w 1694828"/>
                <a:gd name="connsiteY8" fmla="*/ 85123 h 1935619"/>
                <a:gd name="connsiteX9" fmla="*/ 487031 w 1694828"/>
                <a:gd name="connsiteY9" fmla="*/ 203892 h 1935619"/>
                <a:gd name="connsiteX10" fmla="*/ 515395 w 1694828"/>
                <a:gd name="connsiteY10" fmla="*/ 203892 h 1935619"/>
                <a:gd name="connsiteX11" fmla="*/ 566368 w 1694828"/>
                <a:gd name="connsiteY11" fmla="*/ 0 h 1935619"/>
                <a:gd name="connsiteX12" fmla="*/ 1128461 w 1694828"/>
                <a:gd name="connsiteY12" fmla="*/ 0 h 1935619"/>
                <a:gd name="connsiteX13" fmla="*/ 1179434 w 1694828"/>
                <a:gd name="connsiteY13" fmla="*/ 203892 h 1935619"/>
                <a:gd name="connsiteX14" fmla="*/ 1207798 w 1694828"/>
                <a:gd name="connsiteY14" fmla="*/ 203892 h 1935619"/>
                <a:gd name="connsiteX15" fmla="*/ 1237491 w 1694828"/>
                <a:gd name="connsiteY15" fmla="*/ 85123 h 1935619"/>
                <a:gd name="connsiteX16" fmla="*/ 1323323 w 1694828"/>
                <a:gd name="connsiteY16" fmla="*/ 85123 h 1935619"/>
                <a:gd name="connsiteX17" fmla="*/ 1323323 w 1694828"/>
                <a:gd name="connsiteY17" fmla="*/ 21933 h 1935619"/>
                <a:gd name="connsiteX18" fmla="*/ 1345256 w 1694828"/>
                <a:gd name="connsiteY18" fmla="*/ 0 h 1935619"/>
                <a:gd name="connsiteX19" fmla="*/ 1554484 w 1694828"/>
                <a:gd name="connsiteY19" fmla="*/ 0 h 1935619"/>
                <a:gd name="connsiteX20" fmla="*/ 1576417 w 1694828"/>
                <a:gd name="connsiteY20" fmla="*/ 21933 h 1935619"/>
                <a:gd name="connsiteX21" fmla="*/ 1576417 w 1694828"/>
                <a:gd name="connsiteY21" fmla="*/ 85123 h 1935619"/>
                <a:gd name="connsiteX22" fmla="*/ 1593562 w 1694828"/>
                <a:gd name="connsiteY22" fmla="*/ 85123 h 1935619"/>
                <a:gd name="connsiteX23" fmla="*/ 1694828 w 1694828"/>
                <a:gd name="connsiteY23" fmla="*/ 186389 h 1935619"/>
                <a:gd name="connsiteX24" fmla="*/ 1694828 w 1694828"/>
                <a:gd name="connsiteY24" fmla="*/ 1834353 h 1935619"/>
                <a:gd name="connsiteX25" fmla="*/ 1593562 w 1694828"/>
                <a:gd name="connsiteY25" fmla="*/ 1935619 h 1935619"/>
                <a:gd name="connsiteX26" fmla="*/ 101266 w 1694828"/>
                <a:gd name="connsiteY26" fmla="*/ 1935619 h 1935619"/>
                <a:gd name="connsiteX27" fmla="*/ 0 w 1694828"/>
                <a:gd name="connsiteY27" fmla="*/ 1834353 h 1935619"/>
                <a:gd name="connsiteX28" fmla="*/ 0 w 1694828"/>
                <a:gd name="connsiteY28" fmla="*/ 186389 h 1935619"/>
                <a:gd name="connsiteX29" fmla="*/ 101266 w 1694828"/>
                <a:gd name="connsiteY29" fmla="*/ 85123 h 1935619"/>
                <a:gd name="connsiteX30" fmla="*/ 118411 w 1694828"/>
                <a:gd name="connsiteY30" fmla="*/ 85123 h 1935619"/>
                <a:gd name="connsiteX31" fmla="*/ 118411 w 1694828"/>
                <a:gd name="connsiteY31" fmla="*/ 21933 h 1935619"/>
                <a:gd name="connsiteX32" fmla="*/ 140344 w 1694828"/>
                <a:gd name="connsiteY32" fmla="*/ 0 h 193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694828" h="1935619">
                  <a:moveTo>
                    <a:pt x="628856" y="70080"/>
                  </a:moveTo>
                  <a:lnTo>
                    <a:pt x="595403" y="203892"/>
                  </a:lnTo>
                  <a:lnTo>
                    <a:pt x="1099425" y="203892"/>
                  </a:lnTo>
                  <a:lnTo>
                    <a:pt x="1065972" y="70080"/>
                  </a:lnTo>
                  <a:close/>
                  <a:moveTo>
                    <a:pt x="140344" y="0"/>
                  </a:moveTo>
                  <a:lnTo>
                    <a:pt x="349572" y="0"/>
                  </a:lnTo>
                  <a:cubicBezTo>
                    <a:pt x="361685" y="0"/>
                    <a:pt x="371505" y="9820"/>
                    <a:pt x="371505" y="21933"/>
                  </a:cubicBezTo>
                  <a:lnTo>
                    <a:pt x="371505" y="85123"/>
                  </a:lnTo>
                  <a:lnTo>
                    <a:pt x="457339" y="85123"/>
                  </a:lnTo>
                  <a:lnTo>
                    <a:pt x="487031" y="203892"/>
                  </a:lnTo>
                  <a:lnTo>
                    <a:pt x="515395" y="203892"/>
                  </a:lnTo>
                  <a:lnTo>
                    <a:pt x="566368" y="0"/>
                  </a:lnTo>
                  <a:lnTo>
                    <a:pt x="1128461" y="0"/>
                  </a:lnTo>
                  <a:lnTo>
                    <a:pt x="1179434" y="203892"/>
                  </a:lnTo>
                  <a:lnTo>
                    <a:pt x="1207798" y="203892"/>
                  </a:lnTo>
                  <a:lnTo>
                    <a:pt x="1237491" y="85123"/>
                  </a:lnTo>
                  <a:lnTo>
                    <a:pt x="1323323" y="85123"/>
                  </a:lnTo>
                  <a:lnTo>
                    <a:pt x="1323323" y="21933"/>
                  </a:lnTo>
                  <a:cubicBezTo>
                    <a:pt x="1323323" y="9820"/>
                    <a:pt x="1333143" y="0"/>
                    <a:pt x="1345256" y="0"/>
                  </a:cubicBezTo>
                  <a:lnTo>
                    <a:pt x="1554484" y="0"/>
                  </a:lnTo>
                  <a:cubicBezTo>
                    <a:pt x="1566597" y="0"/>
                    <a:pt x="1576417" y="9820"/>
                    <a:pt x="1576417" y="21933"/>
                  </a:cubicBezTo>
                  <a:lnTo>
                    <a:pt x="1576417" y="85123"/>
                  </a:lnTo>
                  <a:lnTo>
                    <a:pt x="1593562" y="85123"/>
                  </a:lnTo>
                  <a:cubicBezTo>
                    <a:pt x="1649490" y="85123"/>
                    <a:pt x="1694828" y="130461"/>
                    <a:pt x="1694828" y="186389"/>
                  </a:cubicBezTo>
                  <a:lnTo>
                    <a:pt x="1694828" y="1834353"/>
                  </a:lnTo>
                  <a:cubicBezTo>
                    <a:pt x="1694828" y="1890281"/>
                    <a:pt x="1649490" y="1935619"/>
                    <a:pt x="1593562" y="1935619"/>
                  </a:cubicBezTo>
                  <a:lnTo>
                    <a:pt x="101266" y="1935619"/>
                  </a:lnTo>
                  <a:cubicBezTo>
                    <a:pt x="45338" y="1935619"/>
                    <a:pt x="0" y="1890281"/>
                    <a:pt x="0" y="1834353"/>
                  </a:cubicBezTo>
                  <a:lnTo>
                    <a:pt x="0" y="186389"/>
                  </a:lnTo>
                  <a:cubicBezTo>
                    <a:pt x="0" y="130461"/>
                    <a:pt x="45338" y="85123"/>
                    <a:pt x="101266" y="85123"/>
                  </a:cubicBezTo>
                  <a:lnTo>
                    <a:pt x="118411" y="85123"/>
                  </a:lnTo>
                  <a:lnTo>
                    <a:pt x="118411" y="21933"/>
                  </a:lnTo>
                  <a:cubicBezTo>
                    <a:pt x="118411" y="9820"/>
                    <a:pt x="128231" y="0"/>
                    <a:pt x="140344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四角形: 上の 2 つの角を丸める 182"/>
            <p:cNvSpPr/>
            <p:nvPr/>
          </p:nvSpPr>
          <p:spPr bwMode="auto">
            <a:xfrm>
              <a:off x="4167466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4" name="四角形: 上の 2 つの角を丸める 183"/>
            <p:cNvSpPr/>
            <p:nvPr/>
          </p:nvSpPr>
          <p:spPr bwMode="auto">
            <a:xfrm>
              <a:off x="5372378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5" name="フリーフォーム: 図形 184"/>
            <p:cNvSpPr/>
            <p:nvPr/>
          </p:nvSpPr>
          <p:spPr bwMode="auto">
            <a:xfrm>
              <a:off x="4284050" y="5048526"/>
              <a:ext cx="1205050" cy="1205050"/>
            </a:xfrm>
            <a:custGeom>
              <a:avLst/>
              <a:gdLst>
                <a:gd name="connsiteX0" fmla="*/ 0 w 1326748"/>
                <a:gd name="connsiteY0" fmla="*/ 0 h 1326749"/>
                <a:gd name="connsiteX1" fmla="*/ 204208 w 1326748"/>
                <a:gd name="connsiteY1" fmla="*/ 0 h 1326749"/>
                <a:gd name="connsiteX2" fmla="*/ 663375 w 1326748"/>
                <a:gd name="connsiteY2" fmla="*/ 459166 h 1326749"/>
                <a:gd name="connsiteX3" fmla="*/ 1122540 w 1326748"/>
                <a:gd name="connsiteY3" fmla="*/ 1 h 1326749"/>
                <a:gd name="connsiteX4" fmla="*/ 1326748 w 1326748"/>
                <a:gd name="connsiteY4" fmla="*/ 1 h 1326749"/>
                <a:gd name="connsiteX5" fmla="*/ 1326748 w 1326748"/>
                <a:gd name="connsiteY5" fmla="*/ 204208 h 1326749"/>
                <a:gd name="connsiteX6" fmla="*/ 867582 w 1326748"/>
                <a:gd name="connsiteY6" fmla="*/ 663374 h 1326749"/>
                <a:gd name="connsiteX7" fmla="*/ 1326748 w 1326748"/>
                <a:gd name="connsiteY7" fmla="*/ 1122541 h 1326749"/>
                <a:gd name="connsiteX8" fmla="*/ 1326748 w 1326748"/>
                <a:gd name="connsiteY8" fmla="*/ 1326749 h 1326749"/>
                <a:gd name="connsiteX9" fmla="*/ 1122540 w 1326748"/>
                <a:gd name="connsiteY9" fmla="*/ 1326749 h 1326749"/>
                <a:gd name="connsiteX10" fmla="*/ 663374 w 1326748"/>
                <a:gd name="connsiteY10" fmla="*/ 867583 h 1326749"/>
                <a:gd name="connsiteX11" fmla="*/ 204207 w 1326748"/>
                <a:gd name="connsiteY11" fmla="*/ 1326749 h 1326749"/>
                <a:gd name="connsiteX12" fmla="*/ 0 w 1326748"/>
                <a:gd name="connsiteY12" fmla="*/ 1326749 h 1326749"/>
                <a:gd name="connsiteX13" fmla="*/ 0 w 1326748"/>
                <a:gd name="connsiteY13" fmla="*/ 1122541 h 1326749"/>
                <a:gd name="connsiteX14" fmla="*/ 459166 w 1326748"/>
                <a:gd name="connsiteY14" fmla="*/ 663375 h 1326749"/>
                <a:gd name="connsiteX15" fmla="*/ 0 w 1326748"/>
                <a:gd name="connsiteY15" fmla="*/ 204208 h 1326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6748" h="1326749">
                  <a:moveTo>
                    <a:pt x="0" y="0"/>
                  </a:moveTo>
                  <a:lnTo>
                    <a:pt x="204208" y="0"/>
                  </a:lnTo>
                  <a:lnTo>
                    <a:pt x="663375" y="459166"/>
                  </a:lnTo>
                  <a:lnTo>
                    <a:pt x="1122540" y="1"/>
                  </a:lnTo>
                  <a:lnTo>
                    <a:pt x="1326748" y="1"/>
                  </a:lnTo>
                  <a:lnTo>
                    <a:pt x="1326748" y="204208"/>
                  </a:lnTo>
                  <a:lnTo>
                    <a:pt x="867582" y="663374"/>
                  </a:lnTo>
                  <a:lnTo>
                    <a:pt x="1326748" y="1122541"/>
                  </a:lnTo>
                  <a:lnTo>
                    <a:pt x="1326748" y="1326749"/>
                  </a:lnTo>
                  <a:lnTo>
                    <a:pt x="1122540" y="1326749"/>
                  </a:lnTo>
                  <a:lnTo>
                    <a:pt x="663374" y="867583"/>
                  </a:lnTo>
                  <a:lnTo>
                    <a:pt x="204207" y="1326749"/>
                  </a:lnTo>
                  <a:lnTo>
                    <a:pt x="0" y="1326749"/>
                  </a:lnTo>
                  <a:lnTo>
                    <a:pt x="0" y="1122541"/>
                  </a:lnTo>
                  <a:lnTo>
                    <a:pt x="459166" y="663375"/>
                  </a:lnTo>
                  <a:lnTo>
                    <a:pt x="0" y="204208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6" name="楕円 185"/>
            <p:cNvSpPr/>
            <p:nvPr/>
          </p:nvSpPr>
          <p:spPr bwMode="auto">
            <a:xfrm>
              <a:off x="4742278" y="5507485"/>
              <a:ext cx="287132" cy="287132"/>
            </a:xfrm>
            <a:prstGeom prst="ellipse">
              <a:avLst/>
            </a:prstGeom>
            <a:solidFill>
              <a:srgbClr val="0070C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/>
          <p:cNvGrpSpPr/>
          <p:nvPr/>
        </p:nvGrpSpPr>
        <p:grpSpPr>
          <a:xfrm>
            <a:off x="6052468" y="4827346"/>
            <a:ext cx="1510560" cy="1455914"/>
            <a:chOff x="5565147" y="4522130"/>
            <a:chExt cx="2207254" cy="2127407"/>
          </a:xfrm>
        </p:grpSpPr>
        <p:sp>
          <p:nvSpPr>
            <p:cNvPr id="188" name="楕円 187"/>
            <p:cNvSpPr/>
            <p:nvPr/>
          </p:nvSpPr>
          <p:spPr bwMode="auto">
            <a:xfrm>
              <a:off x="5565147" y="6410325"/>
              <a:ext cx="2207254" cy="239212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/>
            <p:cNvSpPr/>
            <p:nvPr/>
          </p:nvSpPr>
          <p:spPr bwMode="auto">
            <a:xfrm>
              <a:off x="5851395" y="4575257"/>
              <a:ext cx="1694828" cy="1935619"/>
            </a:xfrm>
            <a:custGeom>
              <a:avLst/>
              <a:gdLst>
                <a:gd name="connsiteX0" fmla="*/ 628856 w 1694828"/>
                <a:gd name="connsiteY0" fmla="*/ 70080 h 1935619"/>
                <a:gd name="connsiteX1" fmla="*/ 595403 w 1694828"/>
                <a:gd name="connsiteY1" fmla="*/ 203892 h 1935619"/>
                <a:gd name="connsiteX2" fmla="*/ 1099425 w 1694828"/>
                <a:gd name="connsiteY2" fmla="*/ 203892 h 1935619"/>
                <a:gd name="connsiteX3" fmla="*/ 1065972 w 1694828"/>
                <a:gd name="connsiteY3" fmla="*/ 70080 h 1935619"/>
                <a:gd name="connsiteX4" fmla="*/ 140344 w 1694828"/>
                <a:gd name="connsiteY4" fmla="*/ 0 h 1935619"/>
                <a:gd name="connsiteX5" fmla="*/ 349572 w 1694828"/>
                <a:gd name="connsiteY5" fmla="*/ 0 h 1935619"/>
                <a:gd name="connsiteX6" fmla="*/ 371505 w 1694828"/>
                <a:gd name="connsiteY6" fmla="*/ 21933 h 1935619"/>
                <a:gd name="connsiteX7" fmla="*/ 371505 w 1694828"/>
                <a:gd name="connsiteY7" fmla="*/ 85123 h 1935619"/>
                <a:gd name="connsiteX8" fmla="*/ 457339 w 1694828"/>
                <a:gd name="connsiteY8" fmla="*/ 85123 h 1935619"/>
                <a:gd name="connsiteX9" fmla="*/ 487031 w 1694828"/>
                <a:gd name="connsiteY9" fmla="*/ 203892 h 1935619"/>
                <a:gd name="connsiteX10" fmla="*/ 515395 w 1694828"/>
                <a:gd name="connsiteY10" fmla="*/ 203892 h 1935619"/>
                <a:gd name="connsiteX11" fmla="*/ 566368 w 1694828"/>
                <a:gd name="connsiteY11" fmla="*/ 0 h 1935619"/>
                <a:gd name="connsiteX12" fmla="*/ 1128461 w 1694828"/>
                <a:gd name="connsiteY12" fmla="*/ 0 h 1935619"/>
                <a:gd name="connsiteX13" fmla="*/ 1179434 w 1694828"/>
                <a:gd name="connsiteY13" fmla="*/ 203892 h 1935619"/>
                <a:gd name="connsiteX14" fmla="*/ 1207798 w 1694828"/>
                <a:gd name="connsiteY14" fmla="*/ 203892 h 1935619"/>
                <a:gd name="connsiteX15" fmla="*/ 1237491 w 1694828"/>
                <a:gd name="connsiteY15" fmla="*/ 85123 h 1935619"/>
                <a:gd name="connsiteX16" fmla="*/ 1323323 w 1694828"/>
                <a:gd name="connsiteY16" fmla="*/ 85123 h 1935619"/>
                <a:gd name="connsiteX17" fmla="*/ 1323323 w 1694828"/>
                <a:gd name="connsiteY17" fmla="*/ 21933 h 1935619"/>
                <a:gd name="connsiteX18" fmla="*/ 1345256 w 1694828"/>
                <a:gd name="connsiteY18" fmla="*/ 0 h 1935619"/>
                <a:gd name="connsiteX19" fmla="*/ 1554484 w 1694828"/>
                <a:gd name="connsiteY19" fmla="*/ 0 h 1935619"/>
                <a:gd name="connsiteX20" fmla="*/ 1576417 w 1694828"/>
                <a:gd name="connsiteY20" fmla="*/ 21933 h 1935619"/>
                <a:gd name="connsiteX21" fmla="*/ 1576417 w 1694828"/>
                <a:gd name="connsiteY21" fmla="*/ 85123 h 1935619"/>
                <a:gd name="connsiteX22" fmla="*/ 1593562 w 1694828"/>
                <a:gd name="connsiteY22" fmla="*/ 85123 h 1935619"/>
                <a:gd name="connsiteX23" fmla="*/ 1694828 w 1694828"/>
                <a:gd name="connsiteY23" fmla="*/ 186389 h 1935619"/>
                <a:gd name="connsiteX24" fmla="*/ 1694828 w 1694828"/>
                <a:gd name="connsiteY24" fmla="*/ 1834353 h 1935619"/>
                <a:gd name="connsiteX25" fmla="*/ 1593562 w 1694828"/>
                <a:gd name="connsiteY25" fmla="*/ 1935619 h 1935619"/>
                <a:gd name="connsiteX26" fmla="*/ 101266 w 1694828"/>
                <a:gd name="connsiteY26" fmla="*/ 1935619 h 1935619"/>
                <a:gd name="connsiteX27" fmla="*/ 0 w 1694828"/>
                <a:gd name="connsiteY27" fmla="*/ 1834353 h 1935619"/>
                <a:gd name="connsiteX28" fmla="*/ 0 w 1694828"/>
                <a:gd name="connsiteY28" fmla="*/ 186389 h 1935619"/>
                <a:gd name="connsiteX29" fmla="*/ 101266 w 1694828"/>
                <a:gd name="connsiteY29" fmla="*/ 85123 h 1935619"/>
                <a:gd name="connsiteX30" fmla="*/ 118411 w 1694828"/>
                <a:gd name="connsiteY30" fmla="*/ 85123 h 1935619"/>
                <a:gd name="connsiteX31" fmla="*/ 118411 w 1694828"/>
                <a:gd name="connsiteY31" fmla="*/ 21933 h 1935619"/>
                <a:gd name="connsiteX32" fmla="*/ 140344 w 1694828"/>
                <a:gd name="connsiteY32" fmla="*/ 0 h 193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694828" h="1935619">
                  <a:moveTo>
                    <a:pt x="628856" y="70080"/>
                  </a:moveTo>
                  <a:lnTo>
                    <a:pt x="595403" y="203892"/>
                  </a:lnTo>
                  <a:lnTo>
                    <a:pt x="1099425" y="203892"/>
                  </a:lnTo>
                  <a:lnTo>
                    <a:pt x="1065972" y="70080"/>
                  </a:lnTo>
                  <a:close/>
                  <a:moveTo>
                    <a:pt x="140344" y="0"/>
                  </a:moveTo>
                  <a:lnTo>
                    <a:pt x="349572" y="0"/>
                  </a:lnTo>
                  <a:cubicBezTo>
                    <a:pt x="361685" y="0"/>
                    <a:pt x="371505" y="9820"/>
                    <a:pt x="371505" y="21933"/>
                  </a:cubicBezTo>
                  <a:lnTo>
                    <a:pt x="371505" y="85123"/>
                  </a:lnTo>
                  <a:lnTo>
                    <a:pt x="457339" y="85123"/>
                  </a:lnTo>
                  <a:lnTo>
                    <a:pt x="487031" y="203892"/>
                  </a:lnTo>
                  <a:lnTo>
                    <a:pt x="515395" y="203892"/>
                  </a:lnTo>
                  <a:lnTo>
                    <a:pt x="566368" y="0"/>
                  </a:lnTo>
                  <a:lnTo>
                    <a:pt x="1128461" y="0"/>
                  </a:lnTo>
                  <a:lnTo>
                    <a:pt x="1179434" y="203892"/>
                  </a:lnTo>
                  <a:lnTo>
                    <a:pt x="1207798" y="203892"/>
                  </a:lnTo>
                  <a:lnTo>
                    <a:pt x="1237491" y="85123"/>
                  </a:lnTo>
                  <a:lnTo>
                    <a:pt x="1323323" y="85123"/>
                  </a:lnTo>
                  <a:lnTo>
                    <a:pt x="1323323" y="21933"/>
                  </a:lnTo>
                  <a:cubicBezTo>
                    <a:pt x="1323323" y="9820"/>
                    <a:pt x="1333143" y="0"/>
                    <a:pt x="1345256" y="0"/>
                  </a:cubicBezTo>
                  <a:lnTo>
                    <a:pt x="1554484" y="0"/>
                  </a:lnTo>
                  <a:cubicBezTo>
                    <a:pt x="1566597" y="0"/>
                    <a:pt x="1576417" y="9820"/>
                    <a:pt x="1576417" y="21933"/>
                  </a:cubicBezTo>
                  <a:lnTo>
                    <a:pt x="1576417" y="85123"/>
                  </a:lnTo>
                  <a:lnTo>
                    <a:pt x="1593562" y="85123"/>
                  </a:lnTo>
                  <a:cubicBezTo>
                    <a:pt x="1649490" y="85123"/>
                    <a:pt x="1694828" y="130461"/>
                    <a:pt x="1694828" y="186389"/>
                  </a:cubicBezTo>
                  <a:lnTo>
                    <a:pt x="1694828" y="1834353"/>
                  </a:lnTo>
                  <a:cubicBezTo>
                    <a:pt x="1694828" y="1890281"/>
                    <a:pt x="1649490" y="1935619"/>
                    <a:pt x="1593562" y="1935619"/>
                  </a:cubicBezTo>
                  <a:lnTo>
                    <a:pt x="101266" y="1935619"/>
                  </a:lnTo>
                  <a:cubicBezTo>
                    <a:pt x="45338" y="1935619"/>
                    <a:pt x="0" y="1890281"/>
                    <a:pt x="0" y="1834353"/>
                  </a:cubicBezTo>
                  <a:lnTo>
                    <a:pt x="0" y="186389"/>
                  </a:lnTo>
                  <a:cubicBezTo>
                    <a:pt x="0" y="130461"/>
                    <a:pt x="45338" y="85123"/>
                    <a:pt x="101266" y="85123"/>
                  </a:cubicBezTo>
                  <a:lnTo>
                    <a:pt x="118411" y="85123"/>
                  </a:lnTo>
                  <a:lnTo>
                    <a:pt x="118411" y="21933"/>
                  </a:lnTo>
                  <a:cubicBezTo>
                    <a:pt x="118411" y="9820"/>
                    <a:pt x="128231" y="0"/>
                    <a:pt x="14034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">
                  <a:schemeClr val="bg1">
                    <a:lumMod val="85000"/>
                  </a:schemeClr>
                </a:gs>
                <a:gs pos="9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四角形: 上の 2 つの角を丸める 189"/>
            <p:cNvSpPr/>
            <p:nvPr/>
          </p:nvSpPr>
          <p:spPr bwMode="auto">
            <a:xfrm>
              <a:off x="5958166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" name="四角形: 上の 2 つの角を丸める 190"/>
            <p:cNvSpPr/>
            <p:nvPr/>
          </p:nvSpPr>
          <p:spPr bwMode="auto">
            <a:xfrm>
              <a:off x="7163078" y="4522130"/>
              <a:ext cx="276374" cy="106255"/>
            </a:xfrm>
            <a:prstGeom prst="round2Same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2" name="フリーフォーム: 図形 191"/>
            <p:cNvSpPr/>
            <p:nvPr/>
          </p:nvSpPr>
          <p:spPr bwMode="auto">
            <a:xfrm>
              <a:off x="6074750" y="5048526"/>
              <a:ext cx="1205050" cy="1205050"/>
            </a:xfrm>
            <a:custGeom>
              <a:avLst/>
              <a:gdLst>
                <a:gd name="connsiteX0" fmla="*/ 0 w 1326748"/>
                <a:gd name="connsiteY0" fmla="*/ 0 h 1326749"/>
                <a:gd name="connsiteX1" fmla="*/ 204208 w 1326748"/>
                <a:gd name="connsiteY1" fmla="*/ 0 h 1326749"/>
                <a:gd name="connsiteX2" fmla="*/ 663375 w 1326748"/>
                <a:gd name="connsiteY2" fmla="*/ 459166 h 1326749"/>
                <a:gd name="connsiteX3" fmla="*/ 1122540 w 1326748"/>
                <a:gd name="connsiteY3" fmla="*/ 1 h 1326749"/>
                <a:gd name="connsiteX4" fmla="*/ 1326748 w 1326748"/>
                <a:gd name="connsiteY4" fmla="*/ 1 h 1326749"/>
                <a:gd name="connsiteX5" fmla="*/ 1326748 w 1326748"/>
                <a:gd name="connsiteY5" fmla="*/ 204208 h 1326749"/>
                <a:gd name="connsiteX6" fmla="*/ 867582 w 1326748"/>
                <a:gd name="connsiteY6" fmla="*/ 663374 h 1326749"/>
                <a:gd name="connsiteX7" fmla="*/ 1326748 w 1326748"/>
                <a:gd name="connsiteY7" fmla="*/ 1122541 h 1326749"/>
                <a:gd name="connsiteX8" fmla="*/ 1326748 w 1326748"/>
                <a:gd name="connsiteY8" fmla="*/ 1326749 h 1326749"/>
                <a:gd name="connsiteX9" fmla="*/ 1122540 w 1326748"/>
                <a:gd name="connsiteY9" fmla="*/ 1326749 h 1326749"/>
                <a:gd name="connsiteX10" fmla="*/ 663374 w 1326748"/>
                <a:gd name="connsiteY10" fmla="*/ 867583 h 1326749"/>
                <a:gd name="connsiteX11" fmla="*/ 204207 w 1326748"/>
                <a:gd name="connsiteY11" fmla="*/ 1326749 h 1326749"/>
                <a:gd name="connsiteX12" fmla="*/ 0 w 1326748"/>
                <a:gd name="connsiteY12" fmla="*/ 1326749 h 1326749"/>
                <a:gd name="connsiteX13" fmla="*/ 0 w 1326748"/>
                <a:gd name="connsiteY13" fmla="*/ 1122541 h 1326749"/>
                <a:gd name="connsiteX14" fmla="*/ 459166 w 1326748"/>
                <a:gd name="connsiteY14" fmla="*/ 663375 h 1326749"/>
                <a:gd name="connsiteX15" fmla="*/ 0 w 1326748"/>
                <a:gd name="connsiteY15" fmla="*/ 204208 h 1326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6748" h="1326749">
                  <a:moveTo>
                    <a:pt x="0" y="0"/>
                  </a:moveTo>
                  <a:lnTo>
                    <a:pt x="204208" y="0"/>
                  </a:lnTo>
                  <a:lnTo>
                    <a:pt x="663375" y="459166"/>
                  </a:lnTo>
                  <a:lnTo>
                    <a:pt x="1122540" y="1"/>
                  </a:lnTo>
                  <a:lnTo>
                    <a:pt x="1326748" y="1"/>
                  </a:lnTo>
                  <a:lnTo>
                    <a:pt x="1326748" y="204208"/>
                  </a:lnTo>
                  <a:lnTo>
                    <a:pt x="867582" y="663374"/>
                  </a:lnTo>
                  <a:lnTo>
                    <a:pt x="1326748" y="1122541"/>
                  </a:lnTo>
                  <a:lnTo>
                    <a:pt x="1326748" y="1326749"/>
                  </a:lnTo>
                  <a:lnTo>
                    <a:pt x="1122540" y="1326749"/>
                  </a:lnTo>
                  <a:lnTo>
                    <a:pt x="663374" y="867583"/>
                  </a:lnTo>
                  <a:lnTo>
                    <a:pt x="204207" y="1326749"/>
                  </a:lnTo>
                  <a:lnTo>
                    <a:pt x="0" y="1326749"/>
                  </a:lnTo>
                  <a:lnTo>
                    <a:pt x="0" y="1122541"/>
                  </a:lnTo>
                  <a:lnTo>
                    <a:pt x="459166" y="663375"/>
                  </a:lnTo>
                  <a:lnTo>
                    <a:pt x="0" y="20420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" name="楕円 192"/>
            <p:cNvSpPr/>
            <p:nvPr/>
          </p:nvSpPr>
          <p:spPr bwMode="auto">
            <a:xfrm>
              <a:off x="6532978" y="5507485"/>
              <a:ext cx="287132" cy="2871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/>
          <p:cNvGrpSpPr/>
          <p:nvPr/>
        </p:nvGrpSpPr>
        <p:grpSpPr>
          <a:xfrm>
            <a:off x="8047436" y="834108"/>
            <a:ext cx="782492" cy="1520846"/>
            <a:chOff x="7876130" y="4177447"/>
            <a:chExt cx="1264753" cy="2458166"/>
          </a:xfrm>
        </p:grpSpPr>
        <p:sp>
          <p:nvSpPr>
            <p:cNvPr id="195" name="フリーフォーム: 図形 194"/>
            <p:cNvSpPr/>
            <p:nvPr/>
          </p:nvSpPr>
          <p:spPr bwMode="auto">
            <a:xfrm>
              <a:off x="7876130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6" name="フリーフォーム: 図形 195"/>
            <p:cNvSpPr/>
            <p:nvPr/>
          </p:nvSpPr>
          <p:spPr bwMode="auto">
            <a:xfrm>
              <a:off x="8615555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7" name="フリーフォーム: 図形 196"/>
            <p:cNvSpPr/>
            <p:nvPr/>
          </p:nvSpPr>
          <p:spPr bwMode="auto">
            <a:xfrm rot="21243487">
              <a:off x="7931140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8" name="楕円 197"/>
            <p:cNvSpPr/>
            <p:nvPr/>
          </p:nvSpPr>
          <p:spPr bwMode="auto">
            <a:xfrm rot="21243487">
              <a:off x="7968761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9" name="フリーフォーム: 図形 198"/>
            <p:cNvSpPr/>
            <p:nvPr/>
          </p:nvSpPr>
          <p:spPr bwMode="auto">
            <a:xfrm>
              <a:off x="8615555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0" name="楕円 199"/>
            <p:cNvSpPr/>
            <p:nvPr/>
          </p:nvSpPr>
          <p:spPr bwMode="auto">
            <a:xfrm>
              <a:off x="8652836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1" name="グループ化 200"/>
            <p:cNvGrpSpPr/>
            <p:nvPr/>
          </p:nvGrpSpPr>
          <p:grpSpPr>
            <a:xfrm>
              <a:off x="8256831" y="4242391"/>
              <a:ext cx="457779" cy="363327"/>
              <a:chOff x="8275641" y="4216340"/>
              <a:chExt cx="515440" cy="409091"/>
            </a:xfrm>
          </p:grpSpPr>
          <p:sp>
            <p:nvSpPr>
              <p:cNvPr id="202" name="正方形/長方形 20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10000">
                    <a:srgbClr val="FF0000"/>
                  </a:gs>
                  <a:gs pos="9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4" name="グループ化 203"/>
          <p:cNvGrpSpPr/>
          <p:nvPr/>
        </p:nvGrpSpPr>
        <p:grpSpPr>
          <a:xfrm>
            <a:off x="8033338" y="2772884"/>
            <a:ext cx="782492" cy="1520846"/>
            <a:chOff x="9347878" y="4177447"/>
            <a:chExt cx="1264753" cy="2458166"/>
          </a:xfrm>
        </p:grpSpPr>
        <p:sp>
          <p:nvSpPr>
            <p:cNvPr id="205" name="フリーフォーム: 図形 204"/>
            <p:cNvSpPr/>
            <p:nvPr/>
          </p:nvSpPr>
          <p:spPr bwMode="auto">
            <a:xfrm>
              <a:off x="9347878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/>
            <p:cNvSpPr/>
            <p:nvPr/>
          </p:nvSpPr>
          <p:spPr bwMode="auto">
            <a:xfrm>
              <a:off x="10087303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7" name="フリーフォーム: 図形 206"/>
            <p:cNvSpPr/>
            <p:nvPr/>
          </p:nvSpPr>
          <p:spPr bwMode="auto">
            <a:xfrm rot="21243487">
              <a:off x="9402888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楕円 207"/>
            <p:cNvSpPr/>
            <p:nvPr/>
          </p:nvSpPr>
          <p:spPr bwMode="auto">
            <a:xfrm rot="21243487">
              <a:off x="9440509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9" name="フリーフォーム: 図形 208"/>
            <p:cNvSpPr/>
            <p:nvPr/>
          </p:nvSpPr>
          <p:spPr bwMode="auto">
            <a:xfrm>
              <a:off x="10087303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0" name="楕円 209"/>
            <p:cNvSpPr/>
            <p:nvPr/>
          </p:nvSpPr>
          <p:spPr bwMode="auto">
            <a:xfrm>
              <a:off x="10124584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1" name="グループ化 210"/>
            <p:cNvGrpSpPr/>
            <p:nvPr/>
          </p:nvGrpSpPr>
          <p:grpSpPr>
            <a:xfrm>
              <a:off x="9728579" y="4242391"/>
              <a:ext cx="457779" cy="363327"/>
              <a:chOff x="8275641" y="4216340"/>
              <a:chExt cx="515440" cy="409091"/>
            </a:xfrm>
          </p:grpSpPr>
          <p:sp>
            <p:nvSpPr>
              <p:cNvPr id="212" name="正方形/長方形 21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フリーフォーム: 図形 21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">
                    <a:srgbClr val="0070C0"/>
                  </a:gs>
                  <a:gs pos="9000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4" name="グループ化 213"/>
          <p:cNvGrpSpPr/>
          <p:nvPr/>
        </p:nvGrpSpPr>
        <p:grpSpPr>
          <a:xfrm>
            <a:off x="8048153" y="4716691"/>
            <a:ext cx="782492" cy="1520846"/>
            <a:chOff x="10929935" y="4177447"/>
            <a:chExt cx="1264753" cy="2458166"/>
          </a:xfrm>
        </p:grpSpPr>
        <p:sp>
          <p:nvSpPr>
            <p:cNvPr id="215" name="フリーフォーム: 図形 214"/>
            <p:cNvSpPr/>
            <p:nvPr/>
          </p:nvSpPr>
          <p:spPr bwMode="auto">
            <a:xfrm>
              <a:off x="10929935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">
                  <a:schemeClr val="bg1">
                    <a:lumMod val="85000"/>
                  </a:schemeClr>
                </a:gs>
                <a:gs pos="9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6" name="フリーフォーム: 図形 215"/>
            <p:cNvSpPr/>
            <p:nvPr/>
          </p:nvSpPr>
          <p:spPr bwMode="auto">
            <a:xfrm>
              <a:off x="11669360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7" name="フリーフォーム: 図形 216"/>
            <p:cNvSpPr/>
            <p:nvPr/>
          </p:nvSpPr>
          <p:spPr bwMode="auto">
            <a:xfrm rot="21243487">
              <a:off x="10984945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" name="楕円 217"/>
            <p:cNvSpPr/>
            <p:nvPr/>
          </p:nvSpPr>
          <p:spPr bwMode="auto">
            <a:xfrm rot="21243487">
              <a:off x="11022566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9" name="フリーフォーム: 図形 218"/>
            <p:cNvSpPr/>
            <p:nvPr/>
          </p:nvSpPr>
          <p:spPr bwMode="auto">
            <a:xfrm>
              <a:off x="11669360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楕円 219"/>
            <p:cNvSpPr/>
            <p:nvPr/>
          </p:nvSpPr>
          <p:spPr bwMode="auto">
            <a:xfrm>
              <a:off x="11706641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1" name="グループ化 220"/>
            <p:cNvGrpSpPr/>
            <p:nvPr/>
          </p:nvGrpSpPr>
          <p:grpSpPr>
            <a:xfrm>
              <a:off x="11310636" y="4242391"/>
              <a:ext cx="457779" cy="363327"/>
              <a:chOff x="8275641" y="4216340"/>
              <a:chExt cx="515440" cy="409091"/>
            </a:xfrm>
          </p:grpSpPr>
          <p:sp>
            <p:nvSpPr>
              <p:cNvPr id="222" name="正方形/長方形 22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65000"/>
                    </a:schemeClr>
                  </a:gs>
                  <a:gs pos="10000">
                    <a:schemeClr val="bg1">
                      <a:lumMod val="85000"/>
                    </a:schemeClr>
                  </a:gs>
                  <a:gs pos="90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4" name="グループ化 223"/>
          <p:cNvGrpSpPr/>
          <p:nvPr/>
        </p:nvGrpSpPr>
        <p:grpSpPr>
          <a:xfrm>
            <a:off x="8594367" y="834108"/>
            <a:ext cx="782492" cy="1520846"/>
            <a:chOff x="7876130" y="4177447"/>
            <a:chExt cx="1264753" cy="2458166"/>
          </a:xfrm>
        </p:grpSpPr>
        <p:sp>
          <p:nvSpPr>
            <p:cNvPr id="225" name="フリーフォーム: 図形 224"/>
            <p:cNvSpPr/>
            <p:nvPr/>
          </p:nvSpPr>
          <p:spPr bwMode="auto">
            <a:xfrm>
              <a:off x="7876130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">
                  <a:srgbClr val="FF0000"/>
                </a:gs>
                <a:gs pos="9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フリーフォーム: 図形 225"/>
            <p:cNvSpPr/>
            <p:nvPr/>
          </p:nvSpPr>
          <p:spPr bwMode="auto">
            <a:xfrm>
              <a:off x="8615555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C00000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7" name="フリーフォーム: 図形 226"/>
            <p:cNvSpPr/>
            <p:nvPr/>
          </p:nvSpPr>
          <p:spPr bwMode="auto">
            <a:xfrm rot="21243487">
              <a:off x="7931140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8" name="楕円 227"/>
            <p:cNvSpPr/>
            <p:nvPr/>
          </p:nvSpPr>
          <p:spPr bwMode="auto">
            <a:xfrm rot="21243487">
              <a:off x="7968761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9" name="フリーフォーム: 図形 228"/>
            <p:cNvSpPr/>
            <p:nvPr/>
          </p:nvSpPr>
          <p:spPr bwMode="auto">
            <a:xfrm>
              <a:off x="8615555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0" name="楕円 229"/>
            <p:cNvSpPr/>
            <p:nvPr/>
          </p:nvSpPr>
          <p:spPr bwMode="auto">
            <a:xfrm>
              <a:off x="8652836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1" name="グループ化 230"/>
            <p:cNvGrpSpPr/>
            <p:nvPr/>
          </p:nvGrpSpPr>
          <p:grpSpPr>
            <a:xfrm>
              <a:off x="8256831" y="4242391"/>
              <a:ext cx="457779" cy="363327"/>
              <a:chOff x="8275641" y="4216340"/>
              <a:chExt cx="515440" cy="409091"/>
            </a:xfrm>
          </p:grpSpPr>
          <p:sp>
            <p:nvSpPr>
              <p:cNvPr id="232" name="正方形/長方形 23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フリーフォーム: 図形 23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10000">
                    <a:srgbClr val="FF0000"/>
                  </a:gs>
                  <a:gs pos="90000">
                    <a:srgbClr val="FF0000"/>
                  </a:gs>
                  <a:gs pos="100000">
                    <a:srgbClr val="C00000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4" name="グループ化 233"/>
          <p:cNvGrpSpPr/>
          <p:nvPr/>
        </p:nvGrpSpPr>
        <p:grpSpPr>
          <a:xfrm>
            <a:off x="8597361" y="2772884"/>
            <a:ext cx="782492" cy="1520846"/>
            <a:chOff x="9347878" y="4177447"/>
            <a:chExt cx="1264753" cy="2458166"/>
          </a:xfrm>
        </p:grpSpPr>
        <p:sp>
          <p:nvSpPr>
            <p:cNvPr id="235" name="フリーフォーム: 図形 234"/>
            <p:cNvSpPr/>
            <p:nvPr/>
          </p:nvSpPr>
          <p:spPr bwMode="auto">
            <a:xfrm>
              <a:off x="9347878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">
                  <a:srgbClr val="0070C0"/>
                </a:gs>
                <a:gs pos="90000">
                  <a:srgbClr val="0070C0"/>
                </a:gs>
                <a:gs pos="100000">
                  <a:srgbClr val="002060"/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6" name="フリーフォーム: 図形 235"/>
            <p:cNvSpPr/>
            <p:nvPr/>
          </p:nvSpPr>
          <p:spPr bwMode="auto">
            <a:xfrm>
              <a:off x="10087303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7" name="フリーフォーム: 図形 236"/>
            <p:cNvSpPr/>
            <p:nvPr/>
          </p:nvSpPr>
          <p:spPr bwMode="auto">
            <a:xfrm rot="21243487">
              <a:off x="9402888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8" name="楕円 237"/>
            <p:cNvSpPr/>
            <p:nvPr/>
          </p:nvSpPr>
          <p:spPr bwMode="auto">
            <a:xfrm rot="21243487">
              <a:off x="9440509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9" name="フリーフォーム: 図形 238"/>
            <p:cNvSpPr/>
            <p:nvPr/>
          </p:nvSpPr>
          <p:spPr bwMode="auto">
            <a:xfrm>
              <a:off x="10087303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0" name="楕円 239"/>
            <p:cNvSpPr/>
            <p:nvPr/>
          </p:nvSpPr>
          <p:spPr bwMode="auto">
            <a:xfrm>
              <a:off x="10124584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1" name="グループ化 240"/>
            <p:cNvGrpSpPr/>
            <p:nvPr/>
          </p:nvGrpSpPr>
          <p:grpSpPr>
            <a:xfrm>
              <a:off x="9728579" y="4242391"/>
              <a:ext cx="457779" cy="363327"/>
              <a:chOff x="8275641" y="4216340"/>
              <a:chExt cx="515440" cy="409091"/>
            </a:xfrm>
          </p:grpSpPr>
          <p:sp>
            <p:nvSpPr>
              <p:cNvPr id="242" name="正方形/長方形 24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フリーフォーム: 図形 24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2060"/>
                  </a:gs>
                  <a:gs pos="10000">
                    <a:srgbClr val="0070C0"/>
                  </a:gs>
                  <a:gs pos="90000">
                    <a:srgbClr val="0070C0"/>
                  </a:gs>
                  <a:gs pos="100000">
                    <a:srgbClr val="002060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44" name="グループ化 243"/>
          <p:cNvGrpSpPr/>
          <p:nvPr/>
        </p:nvGrpSpPr>
        <p:grpSpPr>
          <a:xfrm>
            <a:off x="8586538" y="4716691"/>
            <a:ext cx="782492" cy="1520846"/>
            <a:chOff x="10929935" y="4177447"/>
            <a:chExt cx="1264753" cy="2458166"/>
          </a:xfrm>
        </p:grpSpPr>
        <p:sp>
          <p:nvSpPr>
            <p:cNvPr id="245" name="フリーフォーム: 図形 244"/>
            <p:cNvSpPr/>
            <p:nvPr/>
          </p:nvSpPr>
          <p:spPr bwMode="auto">
            <a:xfrm>
              <a:off x="10929935" y="4255123"/>
              <a:ext cx="1264753" cy="2380490"/>
            </a:xfrm>
            <a:custGeom>
              <a:avLst/>
              <a:gdLst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513408 h 2401603"/>
                <a:gd name="connsiteX13" fmla="*/ 554963 w 1275970"/>
                <a:gd name="connsiteY13" fmla="*/ 120170 h 2401603"/>
                <a:gd name="connsiteX14" fmla="*/ 675133 w 1275970"/>
                <a:gd name="connsiteY14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1888195 h 2401603"/>
                <a:gd name="connsiteX6" fmla="*/ 721007 w 1275970"/>
                <a:gd name="connsiteY6" fmla="*/ 2281433 h 2401603"/>
                <a:gd name="connsiteX7" fmla="*/ 600837 w 1275970"/>
                <a:gd name="connsiteY7" fmla="*/ 2401603 h 2401603"/>
                <a:gd name="connsiteX8" fmla="*/ 120170 w 1275970"/>
                <a:gd name="connsiteY8" fmla="*/ 2401603 h 2401603"/>
                <a:gd name="connsiteX9" fmla="*/ 0 w 1275970"/>
                <a:gd name="connsiteY9" fmla="*/ 2281433 h 2401603"/>
                <a:gd name="connsiteX10" fmla="*/ 0 w 1275970"/>
                <a:gd name="connsiteY10" fmla="*/ 633578 h 2401603"/>
                <a:gd name="connsiteX11" fmla="*/ 120170 w 1275970"/>
                <a:gd name="connsiteY11" fmla="*/ 513408 h 2401603"/>
                <a:gd name="connsiteX12" fmla="*/ 554963 w 1275970"/>
                <a:gd name="connsiteY12" fmla="*/ 120170 h 2401603"/>
                <a:gd name="connsiteX13" fmla="*/ 675133 w 1275970"/>
                <a:gd name="connsiteY13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0170 w 1275970"/>
                <a:gd name="connsiteY10" fmla="*/ 513408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675133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675133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84871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84871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21007 w 1275970"/>
                <a:gd name="connsiteY5" fmla="*/ 2281433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888195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15780 w 1275970"/>
                <a:gd name="connsiteY10" fmla="*/ 491460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54963 w 1275970"/>
                <a:gd name="connsiteY11" fmla="*/ 120170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25389 w 1275970"/>
                <a:gd name="connsiteY10" fmla="*/ 453022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  <a:gd name="connsiteX0" fmla="*/ 745366 w 1275970"/>
                <a:gd name="connsiteY0" fmla="*/ 0 h 2401603"/>
                <a:gd name="connsiteX1" fmla="*/ 1155800 w 1275970"/>
                <a:gd name="connsiteY1" fmla="*/ 0 h 2401603"/>
                <a:gd name="connsiteX2" fmla="*/ 1275970 w 1275970"/>
                <a:gd name="connsiteY2" fmla="*/ 120170 h 2401603"/>
                <a:gd name="connsiteX3" fmla="*/ 1275970 w 1275970"/>
                <a:gd name="connsiteY3" fmla="*/ 1768025 h 2401603"/>
                <a:gd name="connsiteX4" fmla="*/ 1155800 w 1275970"/>
                <a:gd name="connsiteY4" fmla="*/ 1938674 h 2401603"/>
                <a:gd name="connsiteX5" fmla="*/ 780265 w 1275970"/>
                <a:gd name="connsiteY5" fmla="*/ 2298991 h 2401603"/>
                <a:gd name="connsiteX6" fmla="*/ 600837 w 1275970"/>
                <a:gd name="connsiteY6" fmla="*/ 2401603 h 2401603"/>
                <a:gd name="connsiteX7" fmla="*/ 120170 w 1275970"/>
                <a:gd name="connsiteY7" fmla="*/ 2401603 h 2401603"/>
                <a:gd name="connsiteX8" fmla="*/ 0 w 1275970"/>
                <a:gd name="connsiteY8" fmla="*/ 2281433 h 2401603"/>
                <a:gd name="connsiteX9" fmla="*/ 0 w 1275970"/>
                <a:gd name="connsiteY9" fmla="*/ 633578 h 2401603"/>
                <a:gd name="connsiteX10" fmla="*/ 102967 w 1275970"/>
                <a:gd name="connsiteY10" fmla="*/ 449818 h 2401603"/>
                <a:gd name="connsiteX11" fmla="*/ 538947 w 1275970"/>
                <a:gd name="connsiteY11" fmla="*/ 116967 h 2401603"/>
                <a:gd name="connsiteX12" fmla="*/ 745366 w 1275970"/>
                <a:gd name="connsiteY12" fmla="*/ 0 h 240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5970" h="2401603">
                  <a:moveTo>
                    <a:pt x="745366" y="0"/>
                  </a:moveTo>
                  <a:lnTo>
                    <a:pt x="1155800" y="0"/>
                  </a:lnTo>
                  <a:cubicBezTo>
                    <a:pt x="1222168" y="0"/>
                    <a:pt x="1275970" y="53802"/>
                    <a:pt x="1275970" y="120170"/>
                  </a:cubicBezTo>
                  <a:lnTo>
                    <a:pt x="1275970" y="1768025"/>
                  </a:lnTo>
                  <a:cubicBezTo>
                    <a:pt x="1275970" y="1834393"/>
                    <a:pt x="1224363" y="1870637"/>
                    <a:pt x="1155800" y="1938674"/>
                  </a:cubicBezTo>
                  <a:cubicBezTo>
                    <a:pt x="1087237" y="2006711"/>
                    <a:pt x="872759" y="2221836"/>
                    <a:pt x="780265" y="2298991"/>
                  </a:cubicBezTo>
                  <a:cubicBezTo>
                    <a:pt x="687771" y="2376146"/>
                    <a:pt x="667205" y="2401603"/>
                    <a:pt x="600837" y="2401603"/>
                  </a:cubicBezTo>
                  <a:lnTo>
                    <a:pt x="120170" y="2401603"/>
                  </a:lnTo>
                  <a:cubicBezTo>
                    <a:pt x="53802" y="2401603"/>
                    <a:pt x="0" y="2347801"/>
                    <a:pt x="0" y="2281433"/>
                  </a:cubicBezTo>
                  <a:lnTo>
                    <a:pt x="0" y="633578"/>
                  </a:lnTo>
                  <a:cubicBezTo>
                    <a:pt x="0" y="567210"/>
                    <a:pt x="19753" y="514119"/>
                    <a:pt x="102967" y="449818"/>
                  </a:cubicBezTo>
                  <a:lnTo>
                    <a:pt x="538947" y="116967"/>
                  </a:lnTo>
                  <a:cubicBezTo>
                    <a:pt x="604790" y="65962"/>
                    <a:pt x="678998" y="0"/>
                    <a:pt x="74536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">
                  <a:schemeClr val="bg1">
                    <a:lumMod val="85000"/>
                  </a:schemeClr>
                </a:gs>
                <a:gs pos="90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6" name="フリーフォーム: 図形 245"/>
            <p:cNvSpPr/>
            <p:nvPr/>
          </p:nvSpPr>
          <p:spPr bwMode="auto">
            <a:xfrm>
              <a:off x="11669360" y="4736514"/>
              <a:ext cx="454098" cy="1507896"/>
            </a:xfrm>
            <a:custGeom>
              <a:avLst/>
              <a:gdLst>
                <a:gd name="connsiteX0" fmla="*/ 408614 w 454098"/>
                <a:gd name="connsiteY0" fmla="*/ 87 h 1507896"/>
                <a:gd name="connsiteX1" fmla="*/ 324282 w 454098"/>
                <a:gd name="connsiteY1" fmla="*/ 470971 h 1507896"/>
                <a:gd name="connsiteX2" fmla="*/ 278335 w 454098"/>
                <a:gd name="connsiteY2" fmla="*/ 650575 h 1507896"/>
                <a:gd name="connsiteX3" fmla="*/ 350238 w 454098"/>
                <a:gd name="connsiteY3" fmla="*/ 801154 h 1507896"/>
                <a:gd name="connsiteX4" fmla="*/ 450644 w 454098"/>
                <a:gd name="connsiteY4" fmla="*/ 1092646 h 1507896"/>
                <a:gd name="connsiteX5" fmla="*/ 277927 w 454098"/>
                <a:gd name="connsiteY5" fmla="*/ 837269 h 1507896"/>
                <a:gd name="connsiteX6" fmla="*/ 245978 w 454098"/>
                <a:gd name="connsiteY6" fmla="*/ 776033 h 1507896"/>
                <a:gd name="connsiteX7" fmla="*/ 167029 w 454098"/>
                <a:gd name="connsiteY7" fmla="*/ 1057845 h 1507896"/>
                <a:gd name="connsiteX8" fmla="*/ 4622 w 454098"/>
                <a:gd name="connsiteY8" fmla="*/ 1507809 h 1507896"/>
                <a:gd name="connsiteX9" fmla="*/ 164253 w 454098"/>
                <a:gd name="connsiteY9" fmla="*/ 742596 h 1507896"/>
                <a:gd name="connsiteX10" fmla="*/ 186743 w 454098"/>
                <a:gd name="connsiteY10" fmla="*/ 662313 h 1507896"/>
                <a:gd name="connsiteX11" fmla="*/ 103860 w 454098"/>
                <a:gd name="connsiteY11" fmla="*/ 488738 h 1507896"/>
                <a:gd name="connsiteX12" fmla="*/ 3454 w 454098"/>
                <a:gd name="connsiteY12" fmla="*/ 197247 h 1507896"/>
                <a:gd name="connsiteX13" fmla="*/ 176172 w 454098"/>
                <a:gd name="connsiteY13" fmla="*/ 452625 h 1507896"/>
                <a:gd name="connsiteX14" fmla="*/ 221270 w 454098"/>
                <a:gd name="connsiteY14" fmla="*/ 539064 h 1507896"/>
                <a:gd name="connsiteX15" fmla="*/ 246208 w 454098"/>
                <a:gd name="connsiteY15" fmla="*/ 450052 h 1507896"/>
                <a:gd name="connsiteX16" fmla="*/ 408614 w 454098"/>
                <a:gd name="connsiteY16" fmla="*/ 87 h 150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098" h="1507896">
                  <a:moveTo>
                    <a:pt x="408614" y="87"/>
                  </a:moveTo>
                  <a:cubicBezTo>
                    <a:pt x="426164" y="4790"/>
                    <a:pt x="390350" y="198676"/>
                    <a:pt x="324282" y="470971"/>
                  </a:cubicBezTo>
                  <a:lnTo>
                    <a:pt x="278335" y="650575"/>
                  </a:lnTo>
                  <a:lnTo>
                    <a:pt x="350238" y="801154"/>
                  </a:lnTo>
                  <a:cubicBezTo>
                    <a:pt x="424532" y="964815"/>
                    <a:pt x="466896" y="1084529"/>
                    <a:pt x="450644" y="1092646"/>
                  </a:cubicBezTo>
                  <a:cubicBezTo>
                    <a:pt x="434390" y="1100763"/>
                    <a:pt x="364134" y="994980"/>
                    <a:pt x="277927" y="837269"/>
                  </a:cubicBezTo>
                  <a:lnTo>
                    <a:pt x="245978" y="776033"/>
                  </a:lnTo>
                  <a:lnTo>
                    <a:pt x="167029" y="1057845"/>
                  </a:lnTo>
                  <a:cubicBezTo>
                    <a:pt x="88099" y="1326694"/>
                    <a:pt x="22171" y="1512512"/>
                    <a:pt x="4622" y="1507809"/>
                  </a:cubicBezTo>
                  <a:cubicBezTo>
                    <a:pt x="-18777" y="1501539"/>
                    <a:pt x="52693" y="1158942"/>
                    <a:pt x="164253" y="742596"/>
                  </a:cubicBezTo>
                  <a:lnTo>
                    <a:pt x="186743" y="662313"/>
                  </a:lnTo>
                  <a:lnTo>
                    <a:pt x="103860" y="488738"/>
                  </a:lnTo>
                  <a:cubicBezTo>
                    <a:pt x="29566" y="325077"/>
                    <a:pt x="-12800" y="205364"/>
                    <a:pt x="3454" y="197247"/>
                  </a:cubicBezTo>
                  <a:cubicBezTo>
                    <a:pt x="19708" y="189129"/>
                    <a:pt x="89963" y="294913"/>
                    <a:pt x="176172" y="452625"/>
                  </a:cubicBezTo>
                  <a:lnTo>
                    <a:pt x="221270" y="539064"/>
                  </a:lnTo>
                  <a:lnTo>
                    <a:pt x="246208" y="450052"/>
                  </a:lnTo>
                  <a:cubicBezTo>
                    <a:pt x="325139" y="181202"/>
                    <a:pt x="391067" y="-4615"/>
                    <a:pt x="408614" y="8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7" name="フリーフォーム: 図形 246"/>
            <p:cNvSpPr/>
            <p:nvPr/>
          </p:nvSpPr>
          <p:spPr bwMode="auto">
            <a:xfrm rot="21243487">
              <a:off x="10984945" y="4651334"/>
              <a:ext cx="323174" cy="342406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8" name="楕円 247"/>
            <p:cNvSpPr/>
            <p:nvPr/>
          </p:nvSpPr>
          <p:spPr bwMode="auto">
            <a:xfrm rot="21243487">
              <a:off x="11022566" y="4685124"/>
              <a:ext cx="235220" cy="14992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9" name="フリーフォーム: 図形 248"/>
            <p:cNvSpPr/>
            <p:nvPr/>
          </p:nvSpPr>
          <p:spPr bwMode="auto">
            <a:xfrm>
              <a:off x="11669360" y="4177447"/>
              <a:ext cx="273968" cy="195765"/>
            </a:xfrm>
            <a:custGeom>
              <a:avLst/>
              <a:gdLst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8407 w 323174"/>
                <a:gd name="connsiteY6" fmla="*/ 171229 h 342406"/>
                <a:gd name="connsiteX7" fmla="*/ 0 w 323174"/>
                <a:gd name="connsiteY7" fmla="*/ 136143 h 342406"/>
                <a:gd name="connsiteX8" fmla="*/ 161581 w 323174"/>
                <a:gd name="connsiteY8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14767 w 323174"/>
                <a:gd name="connsiteY2" fmla="*/ 171179 h 342406"/>
                <a:gd name="connsiteX3" fmla="*/ 323174 w 323174"/>
                <a:gd name="connsiteY3" fmla="*/ 206264 h 342406"/>
                <a:gd name="connsiteX4" fmla="*/ 161593 w 323174"/>
                <a:gd name="connsiteY4" fmla="*/ 342406 h 342406"/>
                <a:gd name="connsiteX5" fmla="*/ 12 w 323174"/>
                <a:gd name="connsiteY5" fmla="*/ 206264 h 342406"/>
                <a:gd name="connsiteX6" fmla="*/ 0 w 323174"/>
                <a:gd name="connsiteY6" fmla="*/ 136143 h 342406"/>
                <a:gd name="connsiteX7" fmla="*/ 161581 w 323174"/>
                <a:gd name="connsiteY7" fmla="*/ 0 h 342406"/>
                <a:gd name="connsiteX0" fmla="*/ 161581 w 323174"/>
                <a:gd name="connsiteY0" fmla="*/ 0 h 342406"/>
                <a:gd name="connsiteX1" fmla="*/ 323162 w 323174"/>
                <a:gd name="connsiteY1" fmla="*/ 136143 h 342406"/>
                <a:gd name="connsiteX2" fmla="*/ 323174 w 323174"/>
                <a:gd name="connsiteY2" fmla="*/ 206264 h 342406"/>
                <a:gd name="connsiteX3" fmla="*/ 161593 w 323174"/>
                <a:gd name="connsiteY3" fmla="*/ 342406 h 342406"/>
                <a:gd name="connsiteX4" fmla="*/ 12 w 323174"/>
                <a:gd name="connsiteY4" fmla="*/ 206264 h 342406"/>
                <a:gd name="connsiteX5" fmla="*/ 0 w 323174"/>
                <a:gd name="connsiteY5" fmla="*/ 136143 h 342406"/>
                <a:gd name="connsiteX6" fmla="*/ 161581 w 323174"/>
                <a:gd name="connsiteY6" fmla="*/ 0 h 34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174" h="342406">
                  <a:moveTo>
                    <a:pt x="161581" y="0"/>
                  </a:moveTo>
                  <a:cubicBezTo>
                    <a:pt x="250820" y="0"/>
                    <a:pt x="323162" y="60953"/>
                    <a:pt x="323162" y="136143"/>
                  </a:cubicBezTo>
                  <a:cubicBezTo>
                    <a:pt x="323166" y="159517"/>
                    <a:pt x="323170" y="182890"/>
                    <a:pt x="323174" y="206264"/>
                  </a:cubicBezTo>
                  <a:cubicBezTo>
                    <a:pt x="323174" y="281453"/>
                    <a:pt x="250832" y="342406"/>
                    <a:pt x="161593" y="342406"/>
                  </a:cubicBezTo>
                  <a:cubicBezTo>
                    <a:pt x="72354" y="342406"/>
                    <a:pt x="12" y="281453"/>
                    <a:pt x="12" y="206264"/>
                  </a:cubicBezTo>
                  <a:cubicBezTo>
                    <a:pt x="8" y="182890"/>
                    <a:pt x="4" y="159517"/>
                    <a:pt x="0" y="136143"/>
                  </a:cubicBezTo>
                  <a:cubicBezTo>
                    <a:pt x="0" y="60953"/>
                    <a:pt x="72342" y="0"/>
                    <a:pt x="16158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20000">
                  <a:schemeClr val="bg1"/>
                </a:gs>
                <a:gs pos="8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0" name="楕円 249"/>
            <p:cNvSpPr/>
            <p:nvPr/>
          </p:nvSpPr>
          <p:spPr bwMode="auto">
            <a:xfrm>
              <a:off x="11706641" y="4199226"/>
              <a:ext cx="199406" cy="688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1" name="グループ化 250"/>
            <p:cNvGrpSpPr/>
            <p:nvPr/>
          </p:nvGrpSpPr>
          <p:grpSpPr>
            <a:xfrm>
              <a:off x="11310636" y="4242391"/>
              <a:ext cx="457779" cy="363327"/>
              <a:chOff x="8275641" y="4216340"/>
              <a:chExt cx="515440" cy="409091"/>
            </a:xfrm>
          </p:grpSpPr>
          <p:sp>
            <p:nvSpPr>
              <p:cNvPr id="252" name="正方形/長方形 251"/>
              <p:cNvSpPr/>
              <p:nvPr/>
            </p:nvSpPr>
            <p:spPr bwMode="auto">
              <a:xfrm>
                <a:off x="8555781" y="4276725"/>
                <a:ext cx="166802" cy="19215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フリーフォーム: 図形 252"/>
              <p:cNvSpPr/>
              <p:nvPr/>
            </p:nvSpPr>
            <p:spPr bwMode="auto">
              <a:xfrm>
                <a:off x="8275641" y="4216340"/>
                <a:ext cx="515440" cy="409091"/>
              </a:xfrm>
              <a:custGeom>
                <a:avLst/>
                <a:gdLst>
                  <a:gd name="connsiteX0" fmla="*/ 301098 w 515440"/>
                  <a:gd name="connsiteY0" fmla="*/ 0 h 409091"/>
                  <a:gd name="connsiteX1" fmla="*/ 466896 w 515440"/>
                  <a:gd name="connsiteY1" fmla="*/ 0 h 409091"/>
                  <a:gd name="connsiteX2" fmla="*/ 515440 w 515440"/>
                  <a:gd name="connsiteY2" fmla="*/ 48544 h 409091"/>
                  <a:gd name="connsiteX3" fmla="*/ 515440 w 515440"/>
                  <a:gd name="connsiteY3" fmla="*/ 204636 h 409091"/>
                  <a:gd name="connsiteX4" fmla="*/ 447560 w 515440"/>
                  <a:gd name="connsiteY4" fmla="*/ 253731 h 409091"/>
                  <a:gd name="connsiteX5" fmla="*/ 447560 w 515440"/>
                  <a:gd name="connsiteY5" fmla="*/ 78123 h 409091"/>
                  <a:gd name="connsiteX6" fmla="*/ 296532 w 515440"/>
                  <a:gd name="connsiteY6" fmla="*/ 193425 h 409091"/>
                  <a:gd name="connsiteX7" fmla="*/ 253660 w 515440"/>
                  <a:gd name="connsiteY7" fmla="*/ 269938 h 409091"/>
                  <a:gd name="connsiteX8" fmla="*/ 253660 w 515440"/>
                  <a:gd name="connsiteY8" fmla="*/ 393973 h 409091"/>
                  <a:gd name="connsiteX9" fmla="*/ 232758 w 515440"/>
                  <a:gd name="connsiteY9" fmla="*/ 409091 h 409091"/>
                  <a:gd name="connsiteX10" fmla="*/ 0 w 515440"/>
                  <a:gd name="connsiteY10" fmla="*/ 409091 h 409091"/>
                  <a:gd name="connsiteX11" fmla="*/ 0 w 515440"/>
                  <a:gd name="connsiteY11" fmla="*/ 255940 h 409091"/>
                  <a:gd name="connsiteX12" fmla="*/ 41595 w 515440"/>
                  <a:gd name="connsiteY12" fmla="*/ 181708 h 409091"/>
                  <a:gd name="connsiteX13" fmla="*/ 217713 w 515440"/>
                  <a:gd name="connsiteY13" fmla="*/ 47250 h 409091"/>
                  <a:gd name="connsiteX14" fmla="*/ 301098 w 515440"/>
                  <a:gd name="connsiteY14" fmla="*/ 0 h 409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5440" h="409091">
                    <a:moveTo>
                      <a:pt x="301098" y="0"/>
                    </a:moveTo>
                    <a:lnTo>
                      <a:pt x="466896" y="0"/>
                    </a:lnTo>
                    <a:cubicBezTo>
                      <a:pt x="493706" y="0"/>
                      <a:pt x="515440" y="21734"/>
                      <a:pt x="515440" y="48544"/>
                    </a:cubicBezTo>
                    <a:lnTo>
                      <a:pt x="515440" y="204636"/>
                    </a:lnTo>
                    <a:lnTo>
                      <a:pt x="447560" y="253731"/>
                    </a:lnTo>
                    <a:lnTo>
                      <a:pt x="447560" y="78123"/>
                    </a:lnTo>
                    <a:lnTo>
                      <a:pt x="296532" y="193425"/>
                    </a:lnTo>
                    <a:cubicBezTo>
                      <a:pt x="261884" y="220198"/>
                      <a:pt x="253660" y="242304"/>
                      <a:pt x="253660" y="269938"/>
                    </a:cubicBezTo>
                    <a:lnTo>
                      <a:pt x="253660" y="393973"/>
                    </a:lnTo>
                    <a:lnTo>
                      <a:pt x="232758" y="409091"/>
                    </a:lnTo>
                    <a:lnTo>
                      <a:pt x="0" y="409091"/>
                    </a:lnTo>
                    <a:lnTo>
                      <a:pt x="0" y="255940"/>
                    </a:lnTo>
                    <a:cubicBezTo>
                      <a:pt x="0" y="229130"/>
                      <a:pt x="7980" y="207683"/>
                      <a:pt x="41595" y="181708"/>
                    </a:cubicBezTo>
                    <a:lnTo>
                      <a:pt x="217713" y="47250"/>
                    </a:lnTo>
                    <a:cubicBezTo>
                      <a:pt x="244311" y="26646"/>
                      <a:pt x="274288" y="0"/>
                      <a:pt x="30109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65000"/>
                    </a:schemeClr>
                  </a:gs>
                  <a:gs pos="10000">
                    <a:schemeClr val="bg1">
                      <a:lumMod val="85000"/>
                    </a:schemeClr>
                  </a:gs>
                  <a:gs pos="90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pptx518_ポリタンクのイラスト</dc:title>
  <dc:subject>pptx518_ポリタンクのイラスト</dc:subject>
  <dc:creator>http://www.digipot.net</dc:creator>
  <cp:lastModifiedBy/>
  <cp:revision>1</cp:revision>
  <dcterms:created xsi:type="dcterms:W3CDTF">2014-01-30T05:12:09Z</dcterms:created>
  <dcterms:modified xsi:type="dcterms:W3CDTF">2017-03-02T14:46:59Z</dcterms:modified>
  <cp:category/>
  <cp:version>1</cp:version>
</cp:coreProperties>
</file>